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5" r:id="rId2"/>
    <p:sldId id="348" r:id="rId3"/>
    <p:sldId id="429" r:id="rId4"/>
    <p:sldId id="431" r:id="rId5"/>
    <p:sldId id="432" r:id="rId6"/>
    <p:sldId id="436" r:id="rId7"/>
    <p:sldId id="424" r:id="rId8"/>
    <p:sldId id="349" r:id="rId9"/>
    <p:sldId id="385" r:id="rId10"/>
    <p:sldId id="433" r:id="rId11"/>
    <p:sldId id="376" r:id="rId12"/>
    <p:sldId id="439" r:id="rId13"/>
    <p:sldId id="440" r:id="rId14"/>
    <p:sldId id="441" r:id="rId15"/>
    <p:sldId id="437" r:id="rId16"/>
    <p:sldId id="438" r:id="rId17"/>
    <p:sldId id="434" r:id="rId18"/>
    <p:sldId id="435" r:id="rId19"/>
    <p:sldId id="371" r:id="rId20"/>
    <p:sldId id="305" r:id="rId21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FF"/>
    <a:srgbClr val="FFFF00"/>
    <a:srgbClr val="0033CC"/>
    <a:srgbClr val="3333CC"/>
    <a:srgbClr val="000066"/>
    <a:srgbClr val="336699"/>
    <a:srgbClr val="275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7774" autoAdjust="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8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\&#25945;&#23398;&#21450;&#35838;&#31243;&#24314;&#35774;\&#30740;&#31350;&#29983;\&#22521;&#20859;\&#30740;&#31350;&#29983;&#38498;&#36164;&#21161;&#39033;&#30446;&#30003;&#35831;\&#22799;&#20196;&#33829;&#30003;&#35831;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2"/>
              <c:spPr/>
              <c:txPr>
                <a:bodyPr/>
                <a:lstStyle/>
                <a:p>
                  <a:pPr>
                    <a:defRPr sz="2000">
                      <a:solidFill>
                        <a:srgbClr val="0033CC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Sheet1!$A$1:$A$4</c:f>
              <c:strCache>
                <c:ptCount val="4"/>
                <c:pt idx="0">
                  <c:v>Prof.</c:v>
                </c:pt>
                <c:pt idx="1">
                  <c:v>Assoc. Prof.</c:v>
                </c:pt>
                <c:pt idx="2">
                  <c:v>Assit. Prof.</c:v>
                </c:pt>
                <c:pt idx="3">
                  <c:v>other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28</c:v>
                </c:pt>
                <c:pt idx="1">
                  <c:v>22</c:v>
                </c:pt>
                <c:pt idx="2">
                  <c:v>15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545ABD-F282-449D-960F-782E35900EE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28307E7F-4999-45EB-AF95-CC824D204938}">
      <dgm:prSet phldrT="[文本]" custT="1"/>
      <dgm:spPr/>
      <dgm:t>
        <a:bodyPr/>
        <a:lstStyle/>
        <a:p>
          <a:endParaRPr lang="zh-CN" altLang="en-US" sz="12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B546E3-AF74-49DC-A175-3FFC738643A5}" type="par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79FA3817-0B19-47AF-873E-F91A98DB3FCC}" type="sib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424E6D0E-F5EF-4EFA-A778-D73C0A2B1CB6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科学基础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：高等数学、工程数学、半导体物理、器件物理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72384C5-619D-4CCE-9F88-A99BA53BD461}" type="par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AE25E806-0C7F-48CB-957D-BA7343FAD33B}" type="sib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64DF09EA-717A-4A32-BBB8-BBB27193DF84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：模拟电路、数字电路、高频电路基础、编程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C17454-29FD-40CB-8DB7-9C94B9BF96CC}" type="par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5DF87938-50E7-4EEE-AE64-38B93BD309BC}" type="sib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9A7F1461-14C6-4626-9C12-B5D3761908A0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综合基础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：计算机体系结构、微机原理与接口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1362D6B-5B67-4FED-9494-5FA8457EE7A3}" type="par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F90E7D42-387A-4A16-A053-C11B19970D5F}" type="sib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9EE4D4CC-BBFB-4FCA-9C25-C60554B36E8A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认同基础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：专业兴趣与行业认同培养，选择确认发展方向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64C9FBC-7F44-46A6-B94E-33F8C6BCE4E6}" type="par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AB7FD329-B2A8-41FC-8022-E23BE71581D0}" type="sib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CA1E000B-765F-46A5-9309-EDEB98926625}" type="pres">
      <dgm:prSet presAssocID="{1A545ABD-F282-449D-960F-782E35900E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E867405-EA29-4FA0-BA8C-78B0D049EA9E}" type="pres">
      <dgm:prSet presAssocID="{28307E7F-4999-45EB-AF95-CC824D204938}" presName="root1" presStyleCnt="0"/>
      <dgm:spPr/>
    </dgm:pt>
    <dgm:pt modelId="{40A28995-FD07-4185-B319-9FAB621BD12D}" type="pres">
      <dgm:prSet presAssocID="{28307E7F-4999-45EB-AF95-CC824D204938}" presName="LevelOneTextNode" presStyleLbl="node0" presStyleIdx="0" presStyleCnt="1" custScaleX="228365" custScaleY="11591" custLinFactNeighborX="-81160" custLinFactNeighborY="1439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D853E6E-7A83-42E9-AC17-249D7CA430C5}" type="pres">
      <dgm:prSet presAssocID="{28307E7F-4999-45EB-AF95-CC824D204938}" presName="level2hierChild" presStyleCnt="0"/>
      <dgm:spPr/>
    </dgm:pt>
    <dgm:pt modelId="{76B1A5CE-44C4-4BD8-88DA-4CAA39D8ABDB}" type="pres">
      <dgm:prSet presAssocID="{672384C5-619D-4CCE-9F88-A99BA53BD461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90F5FB60-C766-4F5C-8E64-38E2F8D9C8B9}" type="pres">
      <dgm:prSet presAssocID="{672384C5-619D-4CCE-9F88-A99BA53BD461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9B52F03C-C41B-403C-A97C-FAD32C17D1E3}" type="pres">
      <dgm:prSet presAssocID="{424E6D0E-F5EF-4EFA-A778-D73C0A2B1CB6}" presName="root2" presStyleCnt="0"/>
      <dgm:spPr/>
    </dgm:pt>
    <dgm:pt modelId="{87EF6499-E8FE-498F-9D27-535A5CF0B507}" type="pres">
      <dgm:prSet presAssocID="{424E6D0E-F5EF-4EFA-A778-D73C0A2B1CB6}" presName="LevelTwoTextNode" presStyleLbl="node2" presStyleIdx="0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2E9456F-98D4-420A-B09F-1E611710F83A}" type="pres">
      <dgm:prSet presAssocID="{424E6D0E-F5EF-4EFA-A778-D73C0A2B1CB6}" presName="level3hierChild" presStyleCnt="0"/>
      <dgm:spPr/>
    </dgm:pt>
    <dgm:pt modelId="{6CE49B20-50A6-4780-A142-FC85D9FE805D}" type="pres">
      <dgm:prSet presAssocID="{94C17454-29FD-40CB-8DB7-9C94B9BF96CC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53063C4-4DBA-4424-8DF0-C9390F422D45}" type="pres">
      <dgm:prSet presAssocID="{94C17454-29FD-40CB-8DB7-9C94B9BF96CC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5621037E-560E-4078-AF5B-BD44A2465ED0}" type="pres">
      <dgm:prSet presAssocID="{64DF09EA-717A-4A32-BBB8-BBB27193DF84}" presName="root2" presStyleCnt="0"/>
      <dgm:spPr/>
    </dgm:pt>
    <dgm:pt modelId="{924CC7CE-512A-4BAC-8BF3-2B23BCB08777}" type="pres">
      <dgm:prSet presAssocID="{64DF09EA-717A-4A32-BBB8-BBB27193DF84}" presName="LevelTwoTextNode" presStyleLbl="node2" presStyleIdx="1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7B04933-A7DA-452E-99BB-8F4DEE3B6800}" type="pres">
      <dgm:prSet presAssocID="{64DF09EA-717A-4A32-BBB8-BBB27193DF84}" presName="level3hierChild" presStyleCnt="0"/>
      <dgm:spPr/>
    </dgm:pt>
    <dgm:pt modelId="{FB693C4C-5AC8-4208-B182-3BA20FF49632}" type="pres">
      <dgm:prSet presAssocID="{11362D6B-5B67-4FED-9494-5FA8457EE7A3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0C5D6B04-91FA-4C23-8F5F-947B91D90063}" type="pres">
      <dgm:prSet presAssocID="{11362D6B-5B67-4FED-9494-5FA8457EE7A3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AE455539-550B-423C-B84E-6F411733677B}" type="pres">
      <dgm:prSet presAssocID="{9A7F1461-14C6-4626-9C12-B5D3761908A0}" presName="root2" presStyleCnt="0"/>
      <dgm:spPr/>
    </dgm:pt>
    <dgm:pt modelId="{8EDBB6D2-9214-4FB7-A8B4-5DEDFA0B200E}" type="pres">
      <dgm:prSet presAssocID="{9A7F1461-14C6-4626-9C12-B5D3761908A0}" presName="LevelTwoTextNode" presStyleLbl="node2" presStyleIdx="2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6F7AD6C-DCCD-474E-BE63-CC294305CAA8}" type="pres">
      <dgm:prSet presAssocID="{9A7F1461-14C6-4626-9C12-B5D3761908A0}" presName="level3hierChild" presStyleCnt="0"/>
      <dgm:spPr/>
    </dgm:pt>
    <dgm:pt modelId="{3E770815-0C32-441B-B53A-C3709B1BE828}" type="pres">
      <dgm:prSet presAssocID="{164C9FBC-7F44-46A6-B94E-33F8C6BCE4E6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70B42274-924B-464E-9D33-13F6D970B7EB}" type="pres">
      <dgm:prSet presAssocID="{164C9FBC-7F44-46A6-B94E-33F8C6BCE4E6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96D36D61-0826-4CBF-9096-737CBB5FD16D}" type="pres">
      <dgm:prSet presAssocID="{9EE4D4CC-BBFB-4FCA-9C25-C60554B36E8A}" presName="root2" presStyleCnt="0"/>
      <dgm:spPr/>
    </dgm:pt>
    <dgm:pt modelId="{3304C440-2BBD-4F3C-B93F-DF357E78CCA0}" type="pres">
      <dgm:prSet presAssocID="{9EE4D4CC-BBFB-4FCA-9C25-C60554B36E8A}" presName="LevelTwoTextNode" presStyleLbl="node2" presStyleIdx="3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79BC75B-13DC-49D0-B2E1-0B3BEDB6A479}" type="pres">
      <dgm:prSet presAssocID="{9EE4D4CC-BBFB-4FCA-9C25-C60554B36E8A}" presName="level3hierChild" presStyleCnt="0"/>
      <dgm:spPr/>
    </dgm:pt>
  </dgm:ptLst>
  <dgm:cxnLst>
    <dgm:cxn modelId="{F22BD9B3-6F77-4432-864A-B97830BCA0B8}" type="presOf" srcId="{424E6D0E-F5EF-4EFA-A778-D73C0A2B1CB6}" destId="{87EF6499-E8FE-498F-9D27-535A5CF0B507}" srcOrd="0" destOrd="0" presId="urn:microsoft.com/office/officeart/2008/layout/HorizontalMultiLevelHierarchy"/>
    <dgm:cxn modelId="{736572C7-AA4C-44EE-A9B3-7FE793F5ACF7}" srcId="{28307E7F-4999-45EB-AF95-CC824D204938}" destId="{424E6D0E-F5EF-4EFA-A778-D73C0A2B1CB6}" srcOrd="0" destOrd="0" parTransId="{672384C5-619D-4CCE-9F88-A99BA53BD461}" sibTransId="{AE25E806-0C7F-48CB-957D-BA7343FAD33B}"/>
    <dgm:cxn modelId="{8F59D214-C8CA-4E51-A744-4012B5621F82}" srcId="{28307E7F-4999-45EB-AF95-CC824D204938}" destId="{9EE4D4CC-BBFB-4FCA-9C25-C60554B36E8A}" srcOrd="3" destOrd="0" parTransId="{164C9FBC-7F44-46A6-B94E-33F8C6BCE4E6}" sibTransId="{AB7FD329-B2A8-41FC-8022-E23BE71581D0}"/>
    <dgm:cxn modelId="{F8BC2AE4-FECC-4E29-86CF-43F36E38A673}" srcId="{1A545ABD-F282-449D-960F-782E35900EED}" destId="{28307E7F-4999-45EB-AF95-CC824D204938}" srcOrd="0" destOrd="0" parTransId="{88B546E3-AF74-49DC-A175-3FFC738643A5}" sibTransId="{79FA3817-0B19-47AF-873E-F91A98DB3FCC}"/>
    <dgm:cxn modelId="{538A73CB-B0AC-4805-B239-9ED77AC9E741}" type="presOf" srcId="{94C17454-29FD-40CB-8DB7-9C94B9BF96CC}" destId="{A53063C4-4DBA-4424-8DF0-C9390F422D45}" srcOrd="1" destOrd="0" presId="urn:microsoft.com/office/officeart/2008/layout/HorizontalMultiLevelHierarchy"/>
    <dgm:cxn modelId="{F737E97B-3121-407D-A9E4-3B3ED48DA66D}" type="presOf" srcId="{672384C5-619D-4CCE-9F88-A99BA53BD461}" destId="{90F5FB60-C766-4F5C-8E64-38E2F8D9C8B9}" srcOrd="1" destOrd="0" presId="urn:microsoft.com/office/officeart/2008/layout/HorizontalMultiLevelHierarchy"/>
    <dgm:cxn modelId="{826AAD67-A810-4D6A-8095-7744754C4B33}" srcId="{28307E7F-4999-45EB-AF95-CC824D204938}" destId="{64DF09EA-717A-4A32-BBB8-BBB27193DF84}" srcOrd="1" destOrd="0" parTransId="{94C17454-29FD-40CB-8DB7-9C94B9BF96CC}" sibTransId="{5DF87938-50E7-4EEE-AE64-38B93BD309BC}"/>
    <dgm:cxn modelId="{3790DFC0-A6D8-4B60-A736-5A96D49C8C27}" type="presOf" srcId="{28307E7F-4999-45EB-AF95-CC824D204938}" destId="{40A28995-FD07-4185-B319-9FAB621BD12D}" srcOrd="0" destOrd="0" presId="urn:microsoft.com/office/officeart/2008/layout/HorizontalMultiLevelHierarchy"/>
    <dgm:cxn modelId="{4F5C4433-3DB4-4F97-99EB-C806C84BD645}" type="presOf" srcId="{64DF09EA-717A-4A32-BBB8-BBB27193DF84}" destId="{924CC7CE-512A-4BAC-8BF3-2B23BCB08777}" srcOrd="0" destOrd="0" presId="urn:microsoft.com/office/officeart/2008/layout/HorizontalMultiLevelHierarchy"/>
    <dgm:cxn modelId="{C1282E3D-BEA0-41A6-AF3A-2F062ED59283}" type="presOf" srcId="{1A545ABD-F282-449D-960F-782E35900EED}" destId="{CA1E000B-765F-46A5-9309-EDEB98926625}" srcOrd="0" destOrd="0" presId="urn:microsoft.com/office/officeart/2008/layout/HorizontalMultiLevelHierarchy"/>
    <dgm:cxn modelId="{527A5B3A-0E39-4C52-B779-F16C5ABDE76D}" type="presOf" srcId="{11362D6B-5B67-4FED-9494-5FA8457EE7A3}" destId="{0C5D6B04-91FA-4C23-8F5F-947B91D90063}" srcOrd="1" destOrd="0" presId="urn:microsoft.com/office/officeart/2008/layout/HorizontalMultiLevelHierarchy"/>
    <dgm:cxn modelId="{458C1D57-9541-4973-85F0-39C9CEDA2C9C}" type="presOf" srcId="{9EE4D4CC-BBFB-4FCA-9C25-C60554B36E8A}" destId="{3304C440-2BBD-4F3C-B93F-DF357E78CCA0}" srcOrd="0" destOrd="0" presId="urn:microsoft.com/office/officeart/2008/layout/HorizontalMultiLevelHierarchy"/>
    <dgm:cxn modelId="{FBF81A34-8DBE-4FF0-8ED6-D7495EEC7953}" type="presOf" srcId="{94C17454-29FD-40CB-8DB7-9C94B9BF96CC}" destId="{6CE49B20-50A6-4780-A142-FC85D9FE805D}" srcOrd="0" destOrd="0" presId="urn:microsoft.com/office/officeart/2008/layout/HorizontalMultiLevelHierarchy"/>
    <dgm:cxn modelId="{D20CC04A-0880-4007-BDC5-B267E89C6E96}" type="presOf" srcId="{164C9FBC-7F44-46A6-B94E-33F8C6BCE4E6}" destId="{3E770815-0C32-441B-B53A-C3709B1BE828}" srcOrd="0" destOrd="0" presId="urn:microsoft.com/office/officeart/2008/layout/HorizontalMultiLevelHierarchy"/>
    <dgm:cxn modelId="{ADCD6883-195A-47F8-A459-959311E10F24}" type="presOf" srcId="{164C9FBC-7F44-46A6-B94E-33F8C6BCE4E6}" destId="{70B42274-924B-464E-9D33-13F6D970B7EB}" srcOrd="1" destOrd="0" presId="urn:microsoft.com/office/officeart/2008/layout/HorizontalMultiLevelHierarchy"/>
    <dgm:cxn modelId="{990C316B-C836-4751-AAF0-0C836A41FDE5}" type="presOf" srcId="{11362D6B-5B67-4FED-9494-5FA8457EE7A3}" destId="{FB693C4C-5AC8-4208-B182-3BA20FF49632}" srcOrd="0" destOrd="0" presId="urn:microsoft.com/office/officeart/2008/layout/HorizontalMultiLevelHierarchy"/>
    <dgm:cxn modelId="{7C13AAA8-1D76-4F6E-901F-45075E7DA648}" srcId="{28307E7F-4999-45EB-AF95-CC824D204938}" destId="{9A7F1461-14C6-4626-9C12-B5D3761908A0}" srcOrd="2" destOrd="0" parTransId="{11362D6B-5B67-4FED-9494-5FA8457EE7A3}" sibTransId="{F90E7D42-387A-4A16-A053-C11B19970D5F}"/>
    <dgm:cxn modelId="{AF9EBF02-F5DB-423C-831B-BB03608CDC9B}" type="presOf" srcId="{9A7F1461-14C6-4626-9C12-B5D3761908A0}" destId="{8EDBB6D2-9214-4FB7-A8B4-5DEDFA0B200E}" srcOrd="0" destOrd="0" presId="urn:microsoft.com/office/officeart/2008/layout/HorizontalMultiLevelHierarchy"/>
    <dgm:cxn modelId="{98BF5987-71ED-48A0-93BC-A3028125391C}" type="presOf" srcId="{672384C5-619D-4CCE-9F88-A99BA53BD461}" destId="{76B1A5CE-44C4-4BD8-88DA-4CAA39D8ABDB}" srcOrd="0" destOrd="0" presId="urn:microsoft.com/office/officeart/2008/layout/HorizontalMultiLevelHierarchy"/>
    <dgm:cxn modelId="{8D7905B0-61C1-4B7E-9480-44626BBE1D27}" type="presParOf" srcId="{CA1E000B-765F-46A5-9309-EDEB98926625}" destId="{4E867405-EA29-4FA0-BA8C-78B0D049EA9E}" srcOrd="0" destOrd="0" presId="urn:microsoft.com/office/officeart/2008/layout/HorizontalMultiLevelHierarchy"/>
    <dgm:cxn modelId="{6B5C0111-9023-4BCF-8760-A816846A2B05}" type="presParOf" srcId="{4E867405-EA29-4FA0-BA8C-78B0D049EA9E}" destId="{40A28995-FD07-4185-B319-9FAB621BD12D}" srcOrd="0" destOrd="0" presId="urn:microsoft.com/office/officeart/2008/layout/HorizontalMultiLevelHierarchy"/>
    <dgm:cxn modelId="{6CE30F25-FE8E-425D-A710-9ABD7843F61E}" type="presParOf" srcId="{4E867405-EA29-4FA0-BA8C-78B0D049EA9E}" destId="{8D853E6E-7A83-42E9-AC17-249D7CA430C5}" srcOrd="1" destOrd="0" presId="urn:microsoft.com/office/officeart/2008/layout/HorizontalMultiLevelHierarchy"/>
    <dgm:cxn modelId="{FDC0EFED-2DD4-44F1-A823-44162393BE43}" type="presParOf" srcId="{8D853E6E-7A83-42E9-AC17-249D7CA430C5}" destId="{76B1A5CE-44C4-4BD8-88DA-4CAA39D8ABDB}" srcOrd="0" destOrd="0" presId="urn:microsoft.com/office/officeart/2008/layout/HorizontalMultiLevelHierarchy"/>
    <dgm:cxn modelId="{E7A4CD0B-FAA2-4E3F-974D-770A1FD86040}" type="presParOf" srcId="{76B1A5CE-44C4-4BD8-88DA-4CAA39D8ABDB}" destId="{90F5FB60-C766-4F5C-8E64-38E2F8D9C8B9}" srcOrd="0" destOrd="0" presId="urn:microsoft.com/office/officeart/2008/layout/HorizontalMultiLevelHierarchy"/>
    <dgm:cxn modelId="{CDCBF97E-FD64-452F-89C1-8119CF5576B7}" type="presParOf" srcId="{8D853E6E-7A83-42E9-AC17-249D7CA430C5}" destId="{9B52F03C-C41B-403C-A97C-FAD32C17D1E3}" srcOrd="1" destOrd="0" presId="urn:microsoft.com/office/officeart/2008/layout/HorizontalMultiLevelHierarchy"/>
    <dgm:cxn modelId="{9ED85AE6-6915-4950-BAB6-450BC117450A}" type="presParOf" srcId="{9B52F03C-C41B-403C-A97C-FAD32C17D1E3}" destId="{87EF6499-E8FE-498F-9D27-535A5CF0B507}" srcOrd="0" destOrd="0" presId="urn:microsoft.com/office/officeart/2008/layout/HorizontalMultiLevelHierarchy"/>
    <dgm:cxn modelId="{28A2DB82-8248-47ED-9DA6-4B471B31C44C}" type="presParOf" srcId="{9B52F03C-C41B-403C-A97C-FAD32C17D1E3}" destId="{F2E9456F-98D4-420A-B09F-1E611710F83A}" srcOrd="1" destOrd="0" presId="urn:microsoft.com/office/officeart/2008/layout/HorizontalMultiLevelHierarchy"/>
    <dgm:cxn modelId="{0055CF06-4CE7-4687-9F91-BFD28887E86D}" type="presParOf" srcId="{8D853E6E-7A83-42E9-AC17-249D7CA430C5}" destId="{6CE49B20-50A6-4780-A142-FC85D9FE805D}" srcOrd="2" destOrd="0" presId="urn:microsoft.com/office/officeart/2008/layout/HorizontalMultiLevelHierarchy"/>
    <dgm:cxn modelId="{E183310C-4D92-4E0A-85A7-A74BC5ED37F8}" type="presParOf" srcId="{6CE49B20-50A6-4780-A142-FC85D9FE805D}" destId="{A53063C4-4DBA-4424-8DF0-C9390F422D45}" srcOrd="0" destOrd="0" presId="urn:microsoft.com/office/officeart/2008/layout/HorizontalMultiLevelHierarchy"/>
    <dgm:cxn modelId="{916A131A-2BC2-4F73-A3A5-AFA9AE93F6FA}" type="presParOf" srcId="{8D853E6E-7A83-42E9-AC17-249D7CA430C5}" destId="{5621037E-560E-4078-AF5B-BD44A2465ED0}" srcOrd="3" destOrd="0" presId="urn:microsoft.com/office/officeart/2008/layout/HorizontalMultiLevelHierarchy"/>
    <dgm:cxn modelId="{5ABDAB1A-0FC1-4A2E-BE3E-ED2196420C12}" type="presParOf" srcId="{5621037E-560E-4078-AF5B-BD44A2465ED0}" destId="{924CC7CE-512A-4BAC-8BF3-2B23BCB08777}" srcOrd="0" destOrd="0" presId="urn:microsoft.com/office/officeart/2008/layout/HorizontalMultiLevelHierarchy"/>
    <dgm:cxn modelId="{0A73C95F-0A9A-42F1-A402-0F5A45DD61A6}" type="presParOf" srcId="{5621037E-560E-4078-AF5B-BD44A2465ED0}" destId="{A7B04933-A7DA-452E-99BB-8F4DEE3B6800}" srcOrd="1" destOrd="0" presId="urn:microsoft.com/office/officeart/2008/layout/HorizontalMultiLevelHierarchy"/>
    <dgm:cxn modelId="{8526C711-A746-493F-B8DF-7B24549164A7}" type="presParOf" srcId="{8D853E6E-7A83-42E9-AC17-249D7CA430C5}" destId="{FB693C4C-5AC8-4208-B182-3BA20FF49632}" srcOrd="4" destOrd="0" presId="urn:microsoft.com/office/officeart/2008/layout/HorizontalMultiLevelHierarchy"/>
    <dgm:cxn modelId="{D1AFD6B6-BE64-49CF-8FE1-D8158305C0ED}" type="presParOf" srcId="{FB693C4C-5AC8-4208-B182-3BA20FF49632}" destId="{0C5D6B04-91FA-4C23-8F5F-947B91D90063}" srcOrd="0" destOrd="0" presId="urn:microsoft.com/office/officeart/2008/layout/HorizontalMultiLevelHierarchy"/>
    <dgm:cxn modelId="{A7FD151E-854D-4CB2-9FF1-9095801DD474}" type="presParOf" srcId="{8D853E6E-7A83-42E9-AC17-249D7CA430C5}" destId="{AE455539-550B-423C-B84E-6F411733677B}" srcOrd="5" destOrd="0" presId="urn:microsoft.com/office/officeart/2008/layout/HorizontalMultiLevelHierarchy"/>
    <dgm:cxn modelId="{008425EB-7AA7-4FE3-8124-ED8582353F96}" type="presParOf" srcId="{AE455539-550B-423C-B84E-6F411733677B}" destId="{8EDBB6D2-9214-4FB7-A8B4-5DEDFA0B200E}" srcOrd="0" destOrd="0" presId="urn:microsoft.com/office/officeart/2008/layout/HorizontalMultiLevelHierarchy"/>
    <dgm:cxn modelId="{7BC40F01-7729-4C72-B4B5-8CA6E9B77760}" type="presParOf" srcId="{AE455539-550B-423C-B84E-6F411733677B}" destId="{96F7AD6C-DCCD-474E-BE63-CC294305CAA8}" srcOrd="1" destOrd="0" presId="urn:microsoft.com/office/officeart/2008/layout/HorizontalMultiLevelHierarchy"/>
    <dgm:cxn modelId="{1BA79692-6F43-4A35-8284-867F2BD0241A}" type="presParOf" srcId="{8D853E6E-7A83-42E9-AC17-249D7CA430C5}" destId="{3E770815-0C32-441B-B53A-C3709B1BE828}" srcOrd="6" destOrd="0" presId="urn:microsoft.com/office/officeart/2008/layout/HorizontalMultiLevelHierarchy"/>
    <dgm:cxn modelId="{0A483116-47FF-4AF0-B6B9-2ED3FFE2A7A9}" type="presParOf" srcId="{3E770815-0C32-441B-B53A-C3709B1BE828}" destId="{70B42274-924B-464E-9D33-13F6D970B7EB}" srcOrd="0" destOrd="0" presId="urn:microsoft.com/office/officeart/2008/layout/HorizontalMultiLevelHierarchy"/>
    <dgm:cxn modelId="{0D6AAC3F-0B6B-4682-8E00-A358A4CE6B33}" type="presParOf" srcId="{8D853E6E-7A83-42E9-AC17-249D7CA430C5}" destId="{96D36D61-0826-4CBF-9096-737CBB5FD16D}" srcOrd="7" destOrd="0" presId="urn:microsoft.com/office/officeart/2008/layout/HorizontalMultiLevelHierarchy"/>
    <dgm:cxn modelId="{D4D38914-F096-4D44-9F26-817E91CF3762}" type="presParOf" srcId="{96D36D61-0826-4CBF-9096-737CBB5FD16D}" destId="{3304C440-2BBD-4F3C-B93F-DF357E78CCA0}" srcOrd="0" destOrd="0" presId="urn:microsoft.com/office/officeart/2008/layout/HorizontalMultiLevelHierarchy"/>
    <dgm:cxn modelId="{5EE47867-7763-44A8-BCDF-5C9F04641E97}" type="presParOf" srcId="{96D36D61-0826-4CBF-9096-737CBB5FD16D}" destId="{D79BC75B-13DC-49D0-B2E1-0B3BEDB6A4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545ABD-F282-449D-960F-782E35900EE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28307E7F-4999-45EB-AF95-CC824D204938}">
      <dgm:prSet phldrT="[文本]" custT="1"/>
      <dgm:spPr/>
      <dgm:t>
        <a:bodyPr/>
        <a:lstStyle/>
        <a:p>
          <a:endParaRPr lang="zh-CN" altLang="en-US" sz="12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B546E3-AF74-49DC-A175-3FFC738643A5}" type="par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79FA3817-0B19-47AF-873E-F91A98DB3FCC}" type="sib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424E6D0E-F5EF-4EFA-A778-D73C0A2B1CB6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知识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：学习自然人文知识，建立知识产权观念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72384C5-619D-4CCE-9F88-A99BA53BD461}" type="par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AE25E806-0C7F-48CB-957D-BA7343FAD33B}" type="sib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64DF09EA-717A-4A32-BBB8-BBB27193DF84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创新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：培养创新意识，成为未来发展的驱动力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C17454-29FD-40CB-8DB7-9C94B9BF96CC}" type="par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5DF87938-50E7-4EEE-AE64-38B93BD309BC}" type="sib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9A7F1461-14C6-4626-9C12-B5D3761908A0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素质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：培养做人基本素质，成为合格社会公民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1362D6B-5B67-4FED-9494-5FA8457EE7A3}" type="par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F90E7D42-387A-4A16-A053-C11B19970D5F}" type="sib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9EE4D4CC-BBFB-4FCA-9C25-C60554B36E8A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精神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：培养良好职业精神，为进入社会做好准备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64C9FBC-7F44-46A6-B94E-33F8C6BCE4E6}" type="par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AB7FD329-B2A8-41FC-8022-E23BE71581D0}" type="sib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CA1E000B-765F-46A5-9309-EDEB98926625}" type="pres">
      <dgm:prSet presAssocID="{1A545ABD-F282-449D-960F-782E35900E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E867405-EA29-4FA0-BA8C-78B0D049EA9E}" type="pres">
      <dgm:prSet presAssocID="{28307E7F-4999-45EB-AF95-CC824D204938}" presName="root1" presStyleCnt="0"/>
      <dgm:spPr/>
    </dgm:pt>
    <dgm:pt modelId="{40A28995-FD07-4185-B319-9FAB621BD12D}" type="pres">
      <dgm:prSet presAssocID="{28307E7F-4999-45EB-AF95-CC824D204938}" presName="LevelOneTextNode" presStyleLbl="node0" presStyleIdx="0" presStyleCnt="1" custScaleX="228365" custScaleY="11591" custLinFactNeighborX="-77247" custLinFactNeighborY="881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D853E6E-7A83-42E9-AC17-249D7CA430C5}" type="pres">
      <dgm:prSet presAssocID="{28307E7F-4999-45EB-AF95-CC824D204938}" presName="level2hierChild" presStyleCnt="0"/>
      <dgm:spPr/>
    </dgm:pt>
    <dgm:pt modelId="{76B1A5CE-44C4-4BD8-88DA-4CAA39D8ABDB}" type="pres">
      <dgm:prSet presAssocID="{672384C5-619D-4CCE-9F88-A99BA53BD461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90F5FB60-C766-4F5C-8E64-38E2F8D9C8B9}" type="pres">
      <dgm:prSet presAssocID="{672384C5-619D-4CCE-9F88-A99BA53BD461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9B52F03C-C41B-403C-A97C-FAD32C17D1E3}" type="pres">
      <dgm:prSet presAssocID="{424E6D0E-F5EF-4EFA-A778-D73C0A2B1CB6}" presName="root2" presStyleCnt="0"/>
      <dgm:spPr/>
    </dgm:pt>
    <dgm:pt modelId="{87EF6499-E8FE-498F-9D27-535A5CF0B507}" type="pres">
      <dgm:prSet presAssocID="{424E6D0E-F5EF-4EFA-A778-D73C0A2B1CB6}" presName="LevelTwoTextNode" presStyleLbl="node2" presStyleIdx="0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2E9456F-98D4-420A-B09F-1E611710F83A}" type="pres">
      <dgm:prSet presAssocID="{424E6D0E-F5EF-4EFA-A778-D73C0A2B1CB6}" presName="level3hierChild" presStyleCnt="0"/>
      <dgm:spPr/>
    </dgm:pt>
    <dgm:pt modelId="{6CE49B20-50A6-4780-A142-FC85D9FE805D}" type="pres">
      <dgm:prSet presAssocID="{94C17454-29FD-40CB-8DB7-9C94B9BF96CC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53063C4-4DBA-4424-8DF0-C9390F422D45}" type="pres">
      <dgm:prSet presAssocID="{94C17454-29FD-40CB-8DB7-9C94B9BF96CC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5621037E-560E-4078-AF5B-BD44A2465ED0}" type="pres">
      <dgm:prSet presAssocID="{64DF09EA-717A-4A32-BBB8-BBB27193DF84}" presName="root2" presStyleCnt="0"/>
      <dgm:spPr/>
    </dgm:pt>
    <dgm:pt modelId="{924CC7CE-512A-4BAC-8BF3-2B23BCB08777}" type="pres">
      <dgm:prSet presAssocID="{64DF09EA-717A-4A32-BBB8-BBB27193DF84}" presName="LevelTwoTextNode" presStyleLbl="node2" presStyleIdx="1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7B04933-A7DA-452E-99BB-8F4DEE3B6800}" type="pres">
      <dgm:prSet presAssocID="{64DF09EA-717A-4A32-BBB8-BBB27193DF84}" presName="level3hierChild" presStyleCnt="0"/>
      <dgm:spPr/>
    </dgm:pt>
    <dgm:pt modelId="{FB693C4C-5AC8-4208-B182-3BA20FF49632}" type="pres">
      <dgm:prSet presAssocID="{11362D6B-5B67-4FED-9494-5FA8457EE7A3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0C5D6B04-91FA-4C23-8F5F-947B91D90063}" type="pres">
      <dgm:prSet presAssocID="{11362D6B-5B67-4FED-9494-5FA8457EE7A3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AE455539-550B-423C-B84E-6F411733677B}" type="pres">
      <dgm:prSet presAssocID="{9A7F1461-14C6-4626-9C12-B5D3761908A0}" presName="root2" presStyleCnt="0"/>
      <dgm:spPr/>
    </dgm:pt>
    <dgm:pt modelId="{8EDBB6D2-9214-4FB7-A8B4-5DEDFA0B200E}" type="pres">
      <dgm:prSet presAssocID="{9A7F1461-14C6-4626-9C12-B5D3761908A0}" presName="LevelTwoTextNode" presStyleLbl="node2" presStyleIdx="2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6F7AD6C-DCCD-474E-BE63-CC294305CAA8}" type="pres">
      <dgm:prSet presAssocID="{9A7F1461-14C6-4626-9C12-B5D3761908A0}" presName="level3hierChild" presStyleCnt="0"/>
      <dgm:spPr/>
    </dgm:pt>
    <dgm:pt modelId="{3E770815-0C32-441B-B53A-C3709B1BE828}" type="pres">
      <dgm:prSet presAssocID="{164C9FBC-7F44-46A6-B94E-33F8C6BCE4E6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70B42274-924B-464E-9D33-13F6D970B7EB}" type="pres">
      <dgm:prSet presAssocID="{164C9FBC-7F44-46A6-B94E-33F8C6BCE4E6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96D36D61-0826-4CBF-9096-737CBB5FD16D}" type="pres">
      <dgm:prSet presAssocID="{9EE4D4CC-BBFB-4FCA-9C25-C60554B36E8A}" presName="root2" presStyleCnt="0"/>
      <dgm:spPr/>
    </dgm:pt>
    <dgm:pt modelId="{3304C440-2BBD-4F3C-B93F-DF357E78CCA0}" type="pres">
      <dgm:prSet presAssocID="{9EE4D4CC-BBFB-4FCA-9C25-C60554B36E8A}" presName="LevelTwoTextNode" presStyleLbl="node2" presStyleIdx="3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79BC75B-13DC-49D0-B2E1-0B3BEDB6A479}" type="pres">
      <dgm:prSet presAssocID="{9EE4D4CC-BBFB-4FCA-9C25-C60554B36E8A}" presName="level3hierChild" presStyleCnt="0"/>
      <dgm:spPr/>
    </dgm:pt>
  </dgm:ptLst>
  <dgm:cxnLst>
    <dgm:cxn modelId="{826AAD67-A810-4D6A-8095-7744754C4B33}" srcId="{28307E7F-4999-45EB-AF95-CC824D204938}" destId="{64DF09EA-717A-4A32-BBB8-BBB27193DF84}" srcOrd="1" destOrd="0" parTransId="{94C17454-29FD-40CB-8DB7-9C94B9BF96CC}" sibTransId="{5DF87938-50E7-4EEE-AE64-38B93BD309BC}"/>
    <dgm:cxn modelId="{D657D950-E353-407E-A34E-95BFA510E15C}" type="presOf" srcId="{424E6D0E-F5EF-4EFA-A778-D73C0A2B1CB6}" destId="{87EF6499-E8FE-498F-9D27-535A5CF0B507}" srcOrd="0" destOrd="0" presId="urn:microsoft.com/office/officeart/2008/layout/HorizontalMultiLevelHierarchy"/>
    <dgm:cxn modelId="{E88A6B67-4AD5-4B7A-87CE-A474AB773A4C}" type="presOf" srcId="{94C17454-29FD-40CB-8DB7-9C94B9BF96CC}" destId="{A53063C4-4DBA-4424-8DF0-C9390F422D45}" srcOrd="1" destOrd="0" presId="urn:microsoft.com/office/officeart/2008/layout/HorizontalMultiLevelHierarchy"/>
    <dgm:cxn modelId="{D5A00608-09FD-4644-8736-A1017D1E0054}" type="presOf" srcId="{672384C5-619D-4CCE-9F88-A99BA53BD461}" destId="{90F5FB60-C766-4F5C-8E64-38E2F8D9C8B9}" srcOrd="1" destOrd="0" presId="urn:microsoft.com/office/officeart/2008/layout/HorizontalMultiLevelHierarchy"/>
    <dgm:cxn modelId="{1B339640-2791-4336-A6BD-EEAA60C67B4F}" type="presOf" srcId="{1A545ABD-F282-449D-960F-782E35900EED}" destId="{CA1E000B-765F-46A5-9309-EDEB98926625}" srcOrd="0" destOrd="0" presId="urn:microsoft.com/office/officeart/2008/layout/HorizontalMultiLevelHierarchy"/>
    <dgm:cxn modelId="{0F8BF699-F690-430F-BA82-36CDA4A740BB}" type="presOf" srcId="{9EE4D4CC-BBFB-4FCA-9C25-C60554B36E8A}" destId="{3304C440-2BBD-4F3C-B93F-DF357E78CCA0}" srcOrd="0" destOrd="0" presId="urn:microsoft.com/office/officeart/2008/layout/HorizontalMultiLevelHierarchy"/>
    <dgm:cxn modelId="{736572C7-AA4C-44EE-A9B3-7FE793F5ACF7}" srcId="{28307E7F-4999-45EB-AF95-CC824D204938}" destId="{424E6D0E-F5EF-4EFA-A778-D73C0A2B1CB6}" srcOrd="0" destOrd="0" parTransId="{672384C5-619D-4CCE-9F88-A99BA53BD461}" sibTransId="{AE25E806-0C7F-48CB-957D-BA7343FAD33B}"/>
    <dgm:cxn modelId="{E1CB9001-6903-4E7E-9543-535333DCA5D0}" type="presOf" srcId="{164C9FBC-7F44-46A6-B94E-33F8C6BCE4E6}" destId="{70B42274-924B-464E-9D33-13F6D970B7EB}" srcOrd="1" destOrd="0" presId="urn:microsoft.com/office/officeart/2008/layout/HorizontalMultiLevelHierarchy"/>
    <dgm:cxn modelId="{D62769EA-2E32-4805-90F1-EDD45FB82516}" type="presOf" srcId="{28307E7F-4999-45EB-AF95-CC824D204938}" destId="{40A28995-FD07-4185-B319-9FAB621BD12D}" srcOrd="0" destOrd="0" presId="urn:microsoft.com/office/officeart/2008/layout/HorizontalMultiLevelHierarchy"/>
    <dgm:cxn modelId="{8F59D214-C8CA-4E51-A744-4012B5621F82}" srcId="{28307E7F-4999-45EB-AF95-CC824D204938}" destId="{9EE4D4CC-BBFB-4FCA-9C25-C60554B36E8A}" srcOrd="3" destOrd="0" parTransId="{164C9FBC-7F44-46A6-B94E-33F8C6BCE4E6}" sibTransId="{AB7FD329-B2A8-41FC-8022-E23BE71581D0}"/>
    <dgm:cxn modelId="{4A50E73F-16E8-493F-88FF-623EDF01F09C}" type="presOf" srcId="{64DF09EA-717A-4A32-BBB8-BBB27193DF84}" destId="{924CC7CE-512A-4BAC-8BF3-2B23BCB08777}" srcOrd="0" destOrd="0" presId="urn:microsoft.com/office/officeart/2008/layout/HorizontalMultiLevelHierarchy"/>
    <dgm:cxn modelId="{BF3153B8-5823-4809-93BA-2CF7E9A3BBD3}" type="presOf" srcId="{94C17454-29FD-40CB-8DB7-9C94B9BF96CC}" destId="{6CE49B20-50A6-4780-A142-FC85D9FE805D}" srcOrd="0" destOrd="0" presId="urn:microsoft.com/office/officeart/2008/layout/HorizontalMultiLevelHierarchy"/>
    <dgm:cxn modelId="{49C9754E-88F9-4274-86EF-EFA610FBF509}" type="presOf" srcId="{11362D6B-5B67-4FED-9494-5FA8457EE7A3}" destId="{0C5D6B04-91FA-4C23-8F5F-947B91D90063}" srcOrd="1" destOrd="0" presId="urn:microsoft.com/office/officeart/2008/layout/HorizontalMultiLevelHierarchy"/>
    <dgm:cxn modelId="{BBC0A65E-8755-47D6-8BFD-A8E8C011DEC7}" type="presOf" srcId="{164C9FBC-7F44-46A6-B94E-33F8C6BCE4E6}" destId="{3E770815-0C32-441B-B53A-C3709B1BE828}" srcOrd="0" destOrd="0" presId="urn:microsoft.com/office/officeart/2008/layout/HorizontalMultiLevelHierarchy"/>
    <dgm:cxn modelId="{49BC551A-413C-4C12-BC0E-A1063C54B715}" type="presOf" srcId="{9A7F1461-14C6-4626-9C12-B5D3761908A0}" destId="{8EDBB6D2-9214-4FB7-A8B4-5DEDFA0B200E}" srcOrd="0" destOrd="0" presId="urn:microsoft.com/office/officeart/2008/layout/HorizontalMultiLevelHierarchy"/>
    <dgm:cxn modelId="{E4407D7C-0F37-421E-B988-4F54254EB61B}" type="presOf" srcId="{672384C5-619D-4CCE-9F88-A99BA53BD461}" destId="{76B1A5CE-44C4-4BD8-88DA-4CAA39D8ABDB}" srcOrd="0" destOrd="0" presId="urn:microsoft.com/office/officeart/2008/layout/HorizontalMultiLevelHierarchy"/>
    <dgm:cxn modelId="{F8BC2AE4-FECC-4E29-86CF-43F36E38A673}" srcId="{1A545ABD-F282-449D-960F-782E35900EED}" destId="{28307E7F-4999-45EB-AF95-CC824D204938}" srcOrd="0" destOrd="0" parTransId="{88B546E3-AF74-49DC-A175-3FFC738643A5}" sibTransId="{79FA3817-0B19-47AF-873E-F91A98DB3FCC}"/>
    <dgm:cxn modelId="{7C13AAA8-1D76-4F6E-901F-45075E7DA648}" srcId="{28307E7F-4999-45EB-AF95-CC824D204938}" destId="{9A7F1461-14C6-4626-9C12-B5D3761908A0}" srcOrd="2" destOrd="0" parTransId="{11362D6B-5B67-4FED-9494-5FA8457EE7A3}" sibTransId="{F90E7D42-387A-4A16-A053-C11B19970D5F}"/>
    <dgm:cxn modelId="{676AE5FB-A4D2-4352-9F6B-6A263CEADB12}" type="presOf" srcId="{11362D6B-5B67-4FED-9494-5FA8457EE7A3}" destId="{FB693C4C-5AC8-4208-B182-3BA20FF49632}" srcOrd="0" destOrd="0" presId="urn:microsoft.com/office/officeart/2008/layout/HorizontalMultiLevelHierarchy"/>
    <dgm:cxn modelId="{D427B2DD-99DF-4FFC-BB44-B9DAA5390E03}" type="presParOf" srcId="{CA1E000B-765F-46A5-9309-EDEB98926625}" destId="{4E867405-EA29-4FA0-BA8C-78B0D049EA9E}" srcOrd="0" destOrd="0" presId="urn:microsoft.com/office/officeart/2008/layout/HorizontalMultiLevelHierarchy"/>
    <dgm:cxn modelId="{0E402CE2-C59A-4BBF-B47D-BF49DFEBC3D9}" type="presParOf" srcId="{4E867405-EA29-4FA0-BA8C-78B0D049EA9E}" destId="{40A28995-FD07-4185-B319-9FAB621BD12D}" srcOrd="0" destOrd="0" presId="urn:microsoft.com/office/officeart/2008/layout/HorizontalMultiLevelHierarchy"/>
    <dgm:cxn modelId="{FA30155D-CDE3-48D1-8408-4F9BBA13EE59}" type="presParOf" srcId="{4E867405-EA29-4FA0-BA8C-78B0D049EA9E}" destId="{8D853E6E-7A83-42E9-AC17-249D7CA430C5}" srcOrd="1" destOrd="0" presId="urn:microsoft.com/office/officeart/2008/layout/HorizontalMultiLevelHierarchy"/>
    <dgm:cxn modelId="{DA10F72E-16A2-4CDF-9F29-D36FD6F56247}" type="presParOf" srcId="{8D853E6E-7A83-42E9-AC17-249D7CA430C5}" destId="{76B1A5CE-44C4-4BD8-88DA-4CAA39D8ABDB}" srcOrd="0" destOrd="0" presId="urn:microsoft.com/office/officeart/2008/layout/HorizontalMultiLevelHierarchy"/>
    <dgm:cxn modelId="{0FECBF15-D03B-45CC-A029-681204A5161E}" type="presParOf" srcId="{76B1A5CE-44C4-4BD8-88DA-4CAA39D8ABDB}" destId="{90F5FB60-C766-4F5C-8E64-38E2F8D9C8B9}" srcOrd="0" destOrd="0" presId="urn:microsoft.com/office/officeart/2008/layout/HorizontalMultiLevelHierarchy"/>
    <dgm:cxn modelId="{22FAC275-088F-4202-90AB-AB9917D0132A}" type="presParOf" srcId="{8D853E6E-7A83-42E9-AC17-249D7CA430C5}" destId="{9B52F03C-C41B-403C-A97C-FAD32C17D1E3}" srcOrd="1" destOrd="0" presId="urn:microsoft.com/office/officeart/2008/layout/HorizontalMultiLevelHierarchy"/>
    <dgm:cxn modelId="{4C772F9A-A464-4427-937E-7E70DF10024C}" type="presParOf" srcId="{9B52F03C-C41B-403C-A97C-FAD32C17D1E3}" destId="{87EF6499-E8FE-498F-9D27-535A5CF0B507}" srcOrd="0" destOrd="0" presId="urn:microsoft.com/office/officeart/2008/layout/HorizontalMultiLevelHierarchy"/>
    <dgm:cxn modelId="{08C8283F-0A02-44DB-BD8B-088147005FEB}" type="presParOf" srcId="{9B52F03C-C41B-403C-A97C-FAD32C17D1E3}" destId="{F2E9456F-98D4-420A-B09F-1E611710F83A}" srcOrd="1" destOrd="0" presId="urn:microsoft.com/office/officeart/2008/layout/HorizontalMultiLevelHierarchy"/>
    <dgm:cxn modelId="{481BCC6B-617B-457A-829F-D2A4ADE98205}" type="presParOf" srcId="{8D853E6E-7A83-42E9-AC17-249D7CA430C5}" destId="{6CE49B20-50A6-4780-A142-FC85D9FE805D}" srcOrd="2" destOrd="0" presId="urn:microsoft.com/office/officeart/2008/layout/HorizontalMultiLevelHierarchy"/>
    <dgm:cxn modelId="{6C701F70-F0D9-4433-B387-5473E0FF4465}" type="presParOf" srcId="{6CE49B20-50A6-4780-A142-FC85D9FE805D}" destId="{A53063C4-4DBA-4424-8DF0-C9390F422D45}" srcOrd="0" destOrd="0" presId="urn:microsoft.com/office/officeart/2008/layout/HorizontalMultiLevelHierarchy"/>
    <dgm:cxn modelId="{B6DCB000-D783-4172-B15F-EC99F2938478}" type="presParOf" srcId="{8D853E6E-7A83-42E9-AC17-249D7CA430C5}" destId="{5621037E-560E-4078-AF5B-BD44A2465ED0}" srcOrd="3" destOrd="0" presId="urn:microsoft.com/office/officeart/2008/layout/HorizontalMultiLevelHierarchy"/>
    <dgm:cxn modelId="{2FC6F67F-4071-4711-BBD6-689F23DEA096}" type="presParOf" srcId="{5621037E-560E-4078-AF5B-BD44A2465ED0}" destId="{924CC7CE-512A-4BAC-8BF3-2B23BCB08777}" srcOrd="0" destOrd="0" presId="urn:microsoft.com/office/officeart/2008/layout/HorizontalMultiLevelHierarchy"/>
    <dgm:cxn modelId="{FA7CB1C6-08DC-461E-A0E7-6F41DA444F00}" type="presParOf" srcId="{5621037E-560E-4078-AF5B-BD44A2465ED0}" destId="{A7B04933-A7DA-452E-99BB-8F4DEE3B6800}" srcOrd="1" destOrd="0" presId="urn:microsoft.com/office/officeart/2008/layout/HorizontalMultiLevelHierarchy"/>
    <dgm:cxn modelId="{8DC69622-C7CC-4AA0-B059-9D709A7FC4A3}" type="presParOf" srcId="{8D853E6E-7A83-42E9-AC17-249D7CA430C5}" destId="{FB693C4C-5AC8-4208-B182-3BA20FF49632}" srcOrd="4" destOrd="0" presId="urn:microsoft.com/office/officeart/2008/layout/HorizontalMultiLevelHierarchy"/>
    <dgm:cxn modelId="{3C56EE33-8EC3-4CF9-8510-383CB26CEDDB}" type="presParOf" srcId="{FB693C4C-5AC8-4208-B182-3BA20FF49632}" destId="{0C5D6B04-91FA-4C23-8F5F-947B91D90063}" srcOrd="0" destOrd="0" presId="urn:microsoft.com/office/officeart/2008/layout/HorizontalMultiLevelHierarchy"/>
    <dgm:cxn modelId="{7DC8A0C4-4BE3-4EFD-8202-72BB76124EA5}" type="presParOf" srcId="{8D853E6E-7A83-42E9-AC17-249D7CA430C5}" destId="{AE455539-550B-423C-B84E-6F411733677B}" srcOrd="5" destOrd="0" presId="urn:microsoft.com/office/officeart/2008/layout/HorizontalMultiLevelHierarchy"/>
    <dgm:cxn modelId="{81692757-FADD-45A3-837E-2A7C6322FA6A}" type="presParOf" srcId="{AE455539-550B-423C-B84E-6F411733677B}" destId="{8EDBB6D2-9214-4FB7-A8B4-5DEDFA0B200E}" srcOrd="0" destOrd="0" presId="urn:microsoft.com/office/officeart/2008/layout/HorizontalMultiLevelHierarchy"/>
    <dgm:cxn modelId="{E8F2AD88-86D1-4724-9581-A4BD78945B57}" type="presParOf" srcId="{AE455539-550B-423C-B84E-6F411733677B}" destId="{96F7AD6C-DCCD-474E-BE63-CC294305CAA8}" srcOrd="1" destOrd="0" presId="urn:microsoft.com/office/officeart/2008/layout/HorizontalMultiLevelHierarchy"/>
    <dgm:cxn modelId="{313C141E-DEB8-44E9-A323-B77B556ECCC1}" type="presParOf" srcId="{8D853E6E-7A83-42E9-AC17-249D7CA430C5}" destId="{3E770815-0C32-441B-B53A-C3709B1BE828}" srcOrd="6" destOrd="0" presId="urn:microsoft.com/office/officeart/2008/layout/HorizontalMultiLevelHierarchy"/>
    <dgm:cxn modelId="{6AA3D8A0-9999-4928-AFEF-46BE0F9F0643}" type="presParOf" srcId="{3E770815-0C32-441B-B53A-C3709B1BE828}" destId="{70B42274-924B-464E-9D33-13F6D970B7EB}" srcOrd="0" destOrd="0" presId="urn:microsoft.com/office/officeart/2008/layout/HorizontalMultiLevelHierarchy"/>
    <dgm:cxn modelId="{854796EB-7EC5-4749-96C7-8FA8F6A0CF7D}" type="presParOf" srcId="{8D853E6E-7A83-42E9-AC17-249D7CA430C5}" destId="{96D36D61-0826-4CBF-9096-737CBB5FD16D}" srcOrd="7" destOrd="0" presId="urn:microsoft.com/office/officeart/2008/layout/HorizontalMultiLevelHierarchy"/>
    <dgm:cxn modelId="{64260BE1-3740-4B6D-8ECB-6B8E2C6168A1}" type="presParOf" srcId="{96D36D61-0826-4CBF-9096-737CBB5FD16D}" destId="{3304C440-2BBD-4F3C-B93F-DF357E78CCA0}" srcOrd="0" destOrd="0" presId="urn:microsoft.com/office/officeart/2008/layout/HorizontalMultiLevelHierarchy"/>
    <dgm:cxn modelId="{FEC6CB4C-1467-4663-9850-DC5D28304F0E}" type="presParOf" srcId="{96D36D61-0826-4CBF-9096-737CBB5FD16D}" destId="{D79BC75B-13DC-49D0-B2E1-0B3BEDB6A4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903776-44EE-4A9F-BED4-66D26E397EE2}" type="doc">
      <dgm:prSet loTypeId="urn:microsoft.com/office/officeart/2005/8/layout/target1" loCatId="relationship" qsTypeId="urn:microsoft.com/office/officeart/2005/8/quickstyle/simple3" qsCatId="simple" csTypeId="urn:microsoft.com/office/officeart/2005/8/colors/accent3_5" csCatId="accent3" phldr="1"/>
      <dgm:spPr/>
    </dgm:pt>
    <dgm:pt modelId="{9816888A-443A-4EF5-BE12-ECBA971314DC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公共基础课</a:t>
          </a:r>
          <a:endParaRPr lang="zh-CN" altLang="en-US" sz="20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36D2897-5621-49A0-878C-DD9F41FC7454}" type="parTrans" cxnId="{22C8B790-D70A-4EC3-8686-6FAB804CAE3E}">
      <dgm:prSet/>
      <dgm:spPr/>
      <dgm:t>
        <a:bodyPr/>
        <a:lstStyle/>
        <a:p>
          <a:endParaRPr lang="zh-CN" altLang="en-US"/>
        </a:p>
      </dgm:t>
    </dgm:pt>
    <dgm:pt modelId="{D539A6A9-1306-4E83-B8D2-38AF8B220C4F}" type="sibTrans" cxnId="{22C8B790-D70A-4EC3-8686-6FAB804CAE3E}">
      <dgm:prSet/>
      <dgm:spPr/>
      <dgm:t>
        <a:bodyPr/>
        <a:lstStyle/>
        <a:p>
          <a:endParaRPr lang="zh-CN" altLang="en-US"/>
        </a:p>
      </dgm:t>
    </dgm:pt>
    <dgm:pt modelId="{74CA2999-72D6-4D56-B5CB-843B3CB049AE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专业基础课</a:t>
          </a:r>
          <a:endParaRPr lang="zh-CN" altLang="en-US" sz="20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AE3815D-CE63-4ECD-9E99-EA6F0A0346F6}" type="parTrans" cxnId="{125D9546-8154-442B-A951-B17CE3F21D73}">
      <dgm:prSet/>
      <dgm:spPr/>
      <dgm:t>
        <a:bodyPr/>
        <a:lstStyle/>
        <a:p>
          <a:endParaRPr lang="zh-CN" altLang="en-US"/>
        </a:p>
      </dgm:t>
    </dgm:pt>
    <dgm:pt modelId="{69F53710-6128-408B-BE26-ABCDC812F7CB}" type="sibTrans" cxnId="{125D9546-8154-442B-A951-B17CE3F21D73}">
      <dgm:prSet/>
      <dgm:spPr/>
      <dgm:t>
        <a:bodyPr/>
        <a:lstStyle/>
        <a:p>
          <a:endParaRPr lang="zh-CN" altLang="en-US"/>
        </a:p>
      </dgm:t>
    </dgm:pt>
    <dgm:pt modelId="{378FDEE3-72D3-45A9-8929-DA945673795B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专业课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ECA603A-E605-4B64-872F-BD8E779AEE8F}" type="parTrans" cxnId="{1E9346EE-366D-44CA-B1D0-7EB56E3AF13E}">
      <dgm:prSet/>
      <dgm:spPr/>
      <dgm:t>
        <a:bodyPr/>
        <a:lstStyle/>
        <a:p>
          <a:endParaRPr lang="zh-CN" altLang="en-US"/>
        </a:p>
      </dgm:t>
    </dgm:pt>
    <dgm:pt modelId="{416A2A18-B73A-4E68-93C1-3FB3FE85A545}" type="sibTrans" cxnId="{1E9346EE-366D-44CA-B1D0-7EB56E3AF13E}">
      <dgm:prSet/>
      <dgm:spPr/>
      <dgm:t>
        <a:bodyPr/>
        <a:lstStyle/>
        <a:p>
          <a:endParaRPr lang="zh-CN" altLang="en-US"/>
        </a:p>
      </dgm:t>
    </dgm:pt>
    <dgm:pt modelId="{A5DBD05C-43A0-46E5-A4DA-065FFA680D34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应用实践课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E0D8171-6E25-4E99-B606-E231726FA356}" type="parTrans" cxnId="{F09B5FA2-C147-41C8-BC6B-28C20B0D1BA3}">
      <dgm:prSet/>
      <dgm:spPr/>
      <dgm:t>
        <a:bodyPr/>
        <a:lstStyle/>
        <a:p>
          <a:endParaRPr lang="zh-CN" altLang="en-US"/>
        </a:p>
      </dgm:t>
    </dgm:pt>
    <dgm:pt modelId="{7C17AA63-FFF3-4235-B8A7-E13C8EA47FB6}" type="sibTrans" cxnId="{F09B5FA2-C147-41C8-BC6B-28C20B0D1BA3}">
      <dgm:prSet/>
      <dgm:spPr/>
      <dgm:t>
        <a:bodyPr/>
        <a:lstStyle/>
        <a:p>
          <a:endParaRPr lang="zh-CN" altLang="en-US"/>
        </a:p>
      </dgm:t>
    </dgm:pt>
    <dgm:pt modelId="{5FCF0DCA-B1F2-4DD1-94CF-3DE87064293E}" type="pres">
      <dgm:prSet presAssocID="{95903776-44EE-4A9F-BED4-66D26E397EE2}" presName="composite" presStyleCnt="0">
        <dgm:presLayoutVars>
          <dgm:chMax val="5"/>
          <dgm:dir/>
          <dgm:resizeHandles val="exact"/>
        </dgm:presLayoutVars>
      </dgm:prSet>
      <dgm:spPr/>
    </dgm:pt>
    <dgm:pt modelId="{93536536-A665-4DB8-A963-908522A78D08}" type="pres">
      <dgm:prSet presAssocID="{9816888A-443A-4EF5-BE12-ECBA971314DC}" presName="circle1" presStyleLbl="lnNode1" presStyleIdx="0" presStyleCnt="4" custLinFactNeighborY="-82675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E7E3E17E-5E64-4AA6-A05C-5BFED1C02358}" type="pres">
      <dgm:prSet presAssocID="{9816888A-443A-4EF5-BE12-ECBA971314DC}" presName="text1" presStyleLbl="revTx" presStyleIdx="0" presStyleCnt="4" custScaleY="53449" custLinFactNeighborX="-82941" custLinFactNeighborY="901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499148-A729-481F-8684-831624A40201}" type="pres">
      <dgm:prSet presAssocID="{9816888A-443A-4EF5-BE12-ECBA971314DC}" presName="line1" presStyleLbl="callout" presStyleIdx="0" presStyleCnt="8" custScaleX="72225" custLinFactX="-30907" custLinFactY="300000" custLinFactNeighborX="-100000" custLinFactNeighborY="361098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9A2FF1C2-BD60-4028-9823-5FB67F7D9538}" type="pres">
      <dgm:prSet presAssocID="{9816888A-443A-4EF5-BE12-ECBA971314DC}" presName="d1" presStyleLbl="callout" presStyleIdx="1" presStyleCnt="8" custScaleX="72225" custScaleY="73044" custLinFactNeighborX="-12044" custLinFactNeighborY="-2880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5957C2C3-2259-400A-85B7-54F236A595B0}" type="pres">
      <dgm:prSet presAssocID="{74CA2999-72D6-4D56-B5CB-843B3CB049AE}" presName="circle2" presStyleLbl="lnNode1" presStyleIdx="1" presStyleCnt="4" custLinFactNeighborY="-27558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793F4B0-4F7B-4BDB-9DAC-965C00242965}" type="pres">
      <dgm:prSet presAssocID="{74CA2999-72D6-4D56-B5CB-843B3CB049AE}" presName="text2" presStyleLbl="revTx" presStyleIdx="1" presStyleCnt="4" custScaleY="54637" custLinFactY="179893" custLinFactNeighborX="-87592" custLinFactNeighborY="2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4DA3D8-7B79-41C4-B227-BE7DC09B88FE}" type="pres">
      <dgm:prSet presAssocID="{74CA2999-72D6-4D56-B5CB-843B3CB049AE}" presName="line2" presStyleLbl="callout" presStyleIdx="2" presStyleCnt="8" custScaleX="72225" custLinFactX="-10805" custLinFactY="3500000" custLinFactNeighborX="-100000" custLinFactNeighborY="3528498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C3CFD1F6-4A7F-4DE8-AB1C-FA7A3E93F78A}" type="pres">
      <dgm:prSet presAssocID="{74CA2999-72D6-4D56-B5CB-843B3CB049AE}" presName="d2" presStyleLbl="callout" presStyleIdx="3" presStyleCnt="8" custFlipHor="1" custScaleX="79859" custScaleY="56797" custLinFactNeighborX="-17957" custLinFactNeighborY="62446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1884D588-EABB-46FB-8A10-20E771EB90F9}" type="pres">
      <dgm:prSet presAssocID="{378FDEE3-72D3-45A9-8929-DA945673795B}" presName="circle3" presStyleLbl="lnNode1" presStyleIdx="2" presStyleCnt="4" custLinFactNeighborY="-1653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0DFFAEFB-A6CB-4BD4-9BF8-342936E06393}" type="pres">
      <dgm:prSet presAssocID="{378FDEE3-72D3-45A9-8929-DA945673795B}" presName="text3" presStyleLbl="revTx" presStyleIdx="2" presStyleCnt="4" custScaleY="44901" custLinFactX="-100000" custLinFactY="100000" custLinFactNeighborX="-133943" custLinFactNeighborY="18476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FAB783-17C3-46F6-9AFB-AA12B89212FB}" type="pres">
      <dgm:prSet presAssocID="{378FDEE3-72D3-45A9-8929-DA945673795B}" presName="line3" presStyleLbl="callout" presStyleIdx="4" presStyleCnt="8" custScaleX="72225" custLinFactX="-300000" custLinFactY="2584383" custLinFactNeighborX="-374298" custLinFactNeighborY="2600000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8219148A-6F52-4264-92FB-1B076A04DED0}" type="pres">
      <dgm:prSet presAssocID="{378FDEE3-72D3-45A9-8929-DA945673795B}" presName="d3" presStyleLbl="callout" presStyleIdx="5" presStyleCnt="8" custFlipVert="1" custFlipHor="1" custScaleX="31666" custScaleY="49128" custLinFactX="-57975" custLinFactNeighborX="-100000" custLinFactNeighborY="64389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7CA211EF-145B-4280-8E13-09FAD6B06A3E}" type="pres">
      <dgm:prSet presAssocID="{A5DBD05C-43A0-46E5-A4DA-065FFA680D34}" presName="circle4" presStyleLbl="lnNode1" presStyleIdx="3" presStyleCnt="4" custLinFactNeighborY="-11807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25A24AD5-0C77-49EE-8671-CC765E8B80E9}" type="pres">
      <dgm:prSet presAssocID="{A5DBD05C-43A0-46E5-A4DA-065FFA680D34}" presName="text4" presStyleLbl="revTx" presStyleIdx="3" presStyleCnt="4" custScaleY="50281" custLinFactX="-100000" custLinFactY="-100000" custLinFactNeighborX="-133943" custLinFactNeighborY="-19180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1D1B8E-3F80-4026-A82E-E8B7F7BD6DFE}" type="pres">
      <dgm:prSet presAssocID="{A5DBD05C-43A0-46E5-A4DA-065FFA680D34}" presName="line4" presStyleLbl="callout" presStyleIdx="6" presStyleCnt="8" custScaleX="72225" custLinFactX="-300000" custLinFactY="-2700000" custLinFactNeighborX="-380813" custLinFactNeighborY="-2727945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C1E79EF-0D85-4A0D-93F4-B91222CB0A28}" type="pres">
      <dgm:prSet presAssocID="{A5DBD05C-43A0-46E5-A4DA-065FFA680D34}" presName="d4" presStyleLbl="callout" presStyleIdx="7" presStyleCnt="8" custFlipVert="1" custScaleX="38857" custScaleY="26910" custLinFactX="-100000" custLinFactY="-100000" custLinFactNeighborX="-152373" custLinFactNeighborY="-144900"/>
      <dgm:spPr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125D9546-8154-442B-A951-B17CE3F21D73}" srcId="{95903776-44EE-4A9F-BED4-66D26E397EE2}" destId="{74CA2999-72D6-4D56-B5CB-843B3CB049AE}" srcOrd="1" destOrd="0" parTransId="{1AE3815D-CE63-4ECD-9E99-EA6F0A0346F6}" sibTransId="{69F53710-6128-408B-BE26-ABCDC812F7CB}"/>
    <dgm:cxn modelId="{F9AB3BE0-DD7D-47A3-AEBE-D8D0F104D43C}" type="presOf" srcId="{A5DBD05C-43A0-46E5-A4DA-065FFA680D34}" destId="{25A24AD5-0C77-49EE-8671-CC765E8B80E9}" srcOrd="0" destOrd="0" presId="urn:microsoft.com/office/officeart/2005/8/layout/target1"/>
    <dgm:cxn modelId="{C951BA43-5EDF-41E1-8C77-040DDEABB5B7}" type="presOf" srcId="{9816888A-443A-4EF5-BE12-ECBA971314DC}" destId="{E7E3E17E-5E64-4AA6-A05C-5BFED1C02358}" srcOrd="0" destOrd="0" presId="urn:microsoft.com/office/officeart/2005/8/layout/target1"/>
    <dgm:cxn modelId="{22C8B790-D70A-4EC3-8686-6FAB804CAE3E}" srcId="{95903776-44EE-4A9F-BED4-66D26E397EE2}" destId="{9816888A-443A-4EF5-BE12-ECBA971314DC}" srcOrd="0" destOrd="0" parTransId="{F36D2897-5621-49A0-878C-DD9F41FC7454}" sibTransId="{D539A6A9-1306-4E83-B8D2-38AF8B220C4F}"/>
    <dgm:cxn modelId="{F09B5FA2-C147-41C8-BC6B-28C20B0D1BA3}" srcId="{95903776-44EE-4A9F-BED4-66D26E397EE2}" destId="{A5DBD05C-43A0-46E5-A4DA-065FFA680D34}" srcOrd="3" destOrd="0" parTransId="{CE0D8171-6E25-4E99-B606-E231726FA356}" sibTransId="{7C17AA63-FFF3-4235-B8A7-E13C8EA47FB6}"/>
    <dgm:cxn modelId="{1E9346EE-366D-44CA-B1D0-7EB56E3AF13E}" srcId="{95903776-44EE-4A9F-BED4-66D26E397EE2}" destId="{378FDEE3-72D3-45A9-8929-DA945673795B}" srcOrd="2" destOrd="0" parTransId="{AECA603A-E605-4B64-872F-BD8E779AEE8F}" sibTransId="{416A2A18-B73A-4E68-93C1-3FB3FE85A545}"/>
    <dgm:cxn modelId="{BCFEED20-FC1C-4499-92C6-9387383093A5}" type="presOf" srcId="{95903776-44EE-4A9F-BED4-66D26E397EE2}" destId="{5FCF0DCA-B1F2-4DD1-94CF-3DE87064293E}" srcOrd="0" destOrd="0" presId="urn:microsoft.com/office/officeart/2005/8/layout/target1"/>
    <dgm:cxn modelId="{47A2C3CC-7406-4E43-9C0B-82A6B9F3F261}" type="presOf" srcId="{378FDEE3-72D3-45A9-8929-DA945673795B}" destId="{0DFFAEFB-A6CB-4BD4-9BF8-342936E06393}" srcOrd="0" destOrd="0" presId="urn:microsoft.com/office/officeart/2005/8/layout/target1"/>
    <dgm:cxn modelId="{4397B8C4-5324-4519-ACB5-BE1245EFAB72}" type="presOf" srcId="{74CA2999-72D6-4D56-B5CB-843B3CB049AE}" destId="{9793F4B0-4F7B-4BDB-9DAC-965C00242965}" srcOrd="0" destOrd="0" presId="urn:microsoft.com/office/officeart/2005/8/layout/target1"/>
    <dgm:cxn modelId="{B8AC7A63-AB5B-4569-856C-8575C6A6E385}" type="presParOf" srcId="{5FCF0DCA-B1F2-4DD1-94CF-3DE87064293E}" destId="{93536536-A665-4DB8-A963-908522A78D08}" srcOrd="0" destOrd="0" presId="urn:microsoft.com/office/officeart/2005/8/layout/target1"/>
    <dgm:cxn modelId="{E3A7A100-DA64-4E3C-B7F8-51EA258B0014}" type="presParOf" srcId="{5FCF0DCA-B1F2-4DD1-94CF-3DE87064293E}" destId="{E7E3E17E-5E64-4AA6-A05C-5BFED1C02358}" srcOrd="1" destOrd="0" presId="urn:microsoft.com/office/officeart/2005/8/layout/target1"/>
    <dgm:cxn modelId="{FDB77EFD-F68F-4DF1-9A66-326AA9DE99C2}" type="presParOf" srcId="{5FCF0DCA-B1F2-4DD1-94CF-3DE87064293E}" destId="{34499148-A729-481F-8684-831624A40201}" srcOrd="2" destOrd="0" presId="urn:microsoft.com/office/officeart/2005/8/layout/target1"/>
    <dgm:cxn modelId="{04378F69-BCB4-4A6E-8FAE-5FE63E1D0628}" type="presParOf" srcId="{5FCF0DCA-B1F2-4DD1-94CF-3DE87064293E}" destId="{9A2FF1C2-BD60-4028-9823-5FB67F7D9538}" srcOrd="3" destOrd="0" presId="urn:microsoft.com/office/officeart/2005/8/layout/target1"/>
    <dgm:cxn modelId="{5A3A2F05-AB23-42D2-B2DB-BDA4983D43A8}" type="presParOf" srcId="{5FCF0DCA-B1F2-4DD1-94CF-3DE87064293E}" destId="{5957C2C3-2259-400A-85B7-54F236A595B0}" srcOrd="4" destOrd="0" presId="urn:microsoft.com/office/officeart/2005/8/layout/target1"/>
    <dgm:cxn modelId="{7F79C7E4-635B-4099-9ECB-028451D8E4F3}" type="presParOf" srcId="{5FCF0DCA-B1F2-4DD1-94CF-3DE87064293E}" destId="{9793F4B0-4F7B-4BDB-9DAC-965C00242965}" srcOrd="5" destOrd="0" presId="urn:microsoft.com/office/officeart/2005/8/layout/target1"/>
    <dgm:cxn modelId="{FAD07B23-CC0B-4FA2-AB32-56D4D3875BB4}" type="presParOf" srcId="{5FCF0DCA-B1F2-4DD1-94CF-3DE87064293E}" destId="{CC4DA3D8-7B79-41C4-B227-BE7DC09B88FE}" srcOrd="6" destOrd="0" presId="urn:microsoft.com/office/officeart/2005/8/layout/target1"/>
    <dgm:cxn modelId="{D4B3F6BC-15C5-4AEF-A13B-0D50AF02594E}" type="presParOf" srcId="{5FCF0DCA-B1F2-4DD1-94CF-3DE87064293E}" destId="{C3CFD1F6-4A7F-4DE8-AB1C-FA7A3E93F78A}" srcOrd="7" destOrd="0" presId="urn:microsoft.com/office/officeart/2005/8/layout/target1"/>
    <dgm:cxn modelId="{4C612EF8-65E2-4583-BD9E-EC2F2290B139}" type="presParOf" srcId="{5FCF0DCA-B1F2-4DD1-94CF-3DE87064293E}" destId="{1884D588-EABB-46FB-8A10-20E771EB90F9}" srcOrd="8" destOrd="0" presId="urn:microsoft.com/office/officeart/2005/8/layout/target1"/>
    <dgm:cxn modelId="{83229888-2346-494F-AD4A-4E260BC186B0}" type="presParOf" srcId="{5FCF0DCA-B1F2-4DD1-94CF-3DE87064293E}" destId="{0DFFAEFB-A6CB-4BD4-9BF8-342936E06393}" srcOrd="9" destOrd="0" presId="urn:microsoft.com/office/officeart/2005/8/layout/target1"/>
    <dgm:cxn modelId="{7587312E-C94C-4242-A0AA-6C4946A8939B}" type="presParOf" srcId="{5FCF0DCA-B1F2-4DD1-94CF-3DE87064293E}" destId="{DEFAB783-17C3-46F6-9AFB-AA12B89212FB}" srcOrd="10" destOrd="0" presId="urn:microsoft.com/office/officeart/2005/8/layout/target1"/>
    <dgm:cxn modelId="{A6EBD453-7BE8-4EE5-B884-2BE9B14EC838}" type="presParOf" srcId="{5FCF0DCA-B1F2-4DD1-94CF-3DE87064293E}" destId="{8219148A-6F52-4264-92FB-1B076A04DED0}" srcOrd="11" destOrd="0" presId="urn:microsoft.com/office/officeart/2005/8/layout/target1"/>
    <dgm:cxn modelId="{50A28243-8DE6-4D41-AA5C-89FF6E86BFA8}" type="presParOf" srcId="{5FCF0DCA-B1F2-4DD1-94CF-3DE87064293E}" destId="{7CA211EF-145B-4280-8E13-09FAD6B06A3E}" srcOrd="12" destOrd="0" presId="urn:microsoft.com/office/officeart/2005/8/layout/target1"/>
    <dgm:cxn modelId="{B0B85689-0F76-457E-82C0-D9E67399831F}" type="presParOf" srcId="{5FCF0DCA-B1F2-4DD1-94CF-3DE87064293E}" destId="{25A24AD5-0C77-49EE-8671-CC765E8B80E9}" srcOrd="13" destOrd="0" presId="urn:microsoft.com/office/officeart/2005/8/layout/target1"/>
    <dgm:cxn modelId="{8ADA42FF-E3AE-4B1D-BE76-D75F2B1D056E}" type="presParOf" srcId="{5FCF0DCA-B1F2-4DD1-94CF-3DE87064293E}" destId="{DC1D1B8E-3F80-4026-A82E-E8B7F7BD6DFE}" srcOrd="14" destOrd="0" presId="urn:microsoft.com/office/officeart/2005/8/layout/target1"/>
    <dgm:cxn modelId="{5776B61A-9C8E-4DC4-A170-54C321D49D42}" type="presParOf" srcId="{5FCF0DCA-B1F2-4DD1-94CF-3DE87064293E}" destId="{3C1E79EF-0D85-4A0D-93F4-B91222CB0A28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A254D7-0EFE-4FBB-B5F5-3BCB52059FDD}" type="doc">
      <dgm:prSet loTypeId="urn:microsoft.com/office/officeart/2005/8/layout/radial3" loCatId="cycle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6335E8F8-0584-453A-ADCC-F070F05550E5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集成电路</a:t>
          </a:r>
          <a:r>
            <a:rPr lang="zh-CN" altLang="en-US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</a:t>
          </a:r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人才培养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09BD1DA-F254-43EC-8BC5-E70B931C7ACB}" type="parTrans" cxnId="{C5225FFE-EE4F-4645-8777-F08115505E3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AB75B4C0-7150-4CB5-812E-4CA29792833D}" type="sibTrans" cxnId="{C5225FFE-EE4F-4645-8777-F08115505E3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7993C35B-744D-4159-9731-AD5BFB2F3F0F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信息科学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F0A79F0-F447-41DE-A93A-F947DBA14C49}" type="parTrans" cxnId="{8145D1D0-1F65-46EC-ACE4-A61569129F9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EEA7AE6A-3A39-4609-A5F4-44902D5D3D7D}" type="sibTrans" cxnId="{8145D1D0-1F65-46EC-ACE4-A61569129F9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68097130-B1B0-401F-9726-3E70C47E550A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生物医学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81EE24D-78D2-4A84-9828-08D587FDCFCD}" type="parTrans" cxnId="{96B2AD5B-CC21-4845-976A-825F97A963F7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145E7B8-2469-4C02-A025-9E4F114E057F}" type="sibTrans" cxnId="{96B2AD5B-CC21-4845-976A-825F97A963F7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BE2C1452-B48A-4D9B-A9EA-0C7AC06E2883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工业制造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9B7E820-FFEC-4BDE-965D-540663885A7B}" type="parTrans" cxnId="{43E2FAD0-6F2A-48BD-B549-5690C509821D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23FC49BC-79CB-4966-8858-F4A5DF38172E}" type="sibTrans" cxnId="{43E2FAD0-6F2A-48BD-B549-5690C509821D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399FC70E-18F3-4EAA-8963-7CDC658EC9A2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材料科学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00E2DF-602F-4882-821F-11BD7010B7D6}" type="parTrans" cxnId="{6A21ED09-E205-441D-A8DC-387CF52466FA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5FD5F82-3BA5-41E9-8E43-403E49F2DB6D}" type="sibTrans" cxnId="{6A21ED09-E205-441D-A8DC-387CF52466FA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E5B03E23-F984-44D8-B3CA-FB59019737F0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化学科学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6DD43CC-C4B3-4EB9-9087-3CAA79662916}" type="parTrans" cxnId="{50056A1A-3236-4305-8CFB-DE4379EB834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674F0A65-79F3-4CFA-82B4-07059D77E41B}" type="sibTrans" cxnId="{50056A1A-3236-4305-8CFB-DE4379EB834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0F991F2-95D2-4D66-AA31-7D686A67E5CA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物理学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0C3D80D-703C-481A-9D06-89D241F4CCFF}" type="parTrans" cxnId="{F6668625-F2F6-4084-A0F2-ABA9687C09B6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FB8B296-E9A6-4283-8FEE-2CE1624E1BBC}" type="sibTrans" cxnId="{F6668625-F2F6-4084-A0F2-ABA9687C09B6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8F111FF-E0D9-40E1-B605-F4A1B876CE89}">
      <dgm:prSet phldrT="[文本]" custT="1"/>
      <dgm:spPr/>
      <dgm:t>
        <a:bodyPr/>
        <a:lstStyle/>
        <a:p>
          <a:pPr algn="ctr"/>
          <a:r>
            <a:rPr lang="en-US" altLang="zh-CN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B8B38FD-0ED0-4416-9AC9-6EC67AC6F74F}" type="parTrans" cxnId="{1A233EE9-E6B5-4BD8-8E42-DAAD489E5649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B0AD78E-2315-4D1C-B7CC-8EDAFF129388}" type="sibTrans" cxnId="{1A233EE9-E6B5-4BD8-8E42-DAAD489E5649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21EA462-A6B1-48DC-A084-FA8D03825494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管理科学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5D64B1-4473-41F8-9536-EE55AA5F4A00}" type="parTrans" cxnId="{54BDE058-F19C-49BF-B5EB-BCF5631103B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183821F3-870B-47D6-A091-2C1693A9BED3}" type="sibTrans" cxnId="{54BDE058-F19C-49BF-B5EB-BCF5631103B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0C82C9BD-154E-47B6-B019-6135A3184375}" type="pres">
      <dgm:prSet presAssocID="{EFA254D7-0EFE-4FBB-B5F5-3BCB52059FD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CF55793-5BEC-449D-9B78-D02821CFD10B}" type="pres">
      <dgm:prSet presAssocID="{EFA254D7-0EFE-4FBB-B5F5-3BCB52059FDD}" presName="radial" presStyleCnt="0">
        <dgm:presLayoutVars>
          <dgm:animLvl val="ctr"/>
        </dgm:presLayoutVars>
      </dgm:prSet>
      <dgm:spPr/>
      <dgm:t>
        <a:bodyPr/>
        <a:lstStyle/>
        <a:p>
          <a:endParaRPr lang="zh-CN" altLang="en-US"/>
        </a:p>
      </dgm:t>
    </dgm:pt>
    <dgm:pt modelId="{346092B6-5BBD-4B04-BEC7-58692ED49E6D}" type="pres">
      <dgm:prSet presAssocID="{6335E8F8-0584-453A-ADCC-F070F05550E5}" presName="centerShape" presStyleLbl="vennNode1" presStyleIdx="0" presStyleCnt="9"/>
      <dgm:spPr/>
      <dgm:t>
        <a:bodyPr/>
        <a:lstStyle/>
        <a:p>
          <a:endParaRPr lang="zh-CN" altLang="en-US"/>
        </a:p>
      </dgm:t>
    </dgm:pt>
    <dgm:pt modelId="{2316293D-A9DD-47E7-A4BB-1E6D8D12AB35}" type="pres">
      <dgm:prSet presAssocID="{7993C35B-744D-4159-9731-AD5BFB2F3F0F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D9665D-D5AD-42F2-A5E0-331A471ACBE9}" type="pres">
      <dgm:prSet presAssocID="{821EA462-A6B1-48DC-A084-FA8D03825494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A4A33F8-BBB1-4797-A748-7B78400D0DF8}" type="pres">
      <dgm:prSet presAssocID="{68097130-B1B0-401F-9726-3E70C47E550A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7DE285-2610-4ACA-95C4-5528297336B8}" type="pres">
      <dgm:prSet presAssocID="{BE2C1452-B48A-4D9B-A9EA-0C7AC06E2883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344844-E419-49C4-AF62-C0B397E6B91E}" type="pres">
      <dgm:prSet presAssocID="{399FC70E-18F3-4EAA-8963-7CDC658EC9A2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5D49A59-F0F4-47CB-AB63-0D0D37884417}" type="pres">
      <dgm:prSet presAssocID="{E5B03E23-F984-44D8-B3CA-FB59019737F0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C95B05-20BF-4BC0-B3DE-682E6185D3F2}" type="pres">
      <dgm:prSet presAssocID="{50F991F2-95D2-4D66-AA31-7D686A67E5CA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DBF607-C288-4429-835B-A72A4197D7FA}" type="pres">
      <dgm:prSet presAssocID="{88F111FF-E0D9-40E1-B605-F4A1B876CE89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5225FFE-EE4F-4645-8777-F08115505E31}" srcId="{EFA254D7-0EFE-4FBB-B5F5-3BCB52059FDD}" destId="{6335E8F8-0584-453A-ADCC-F070F05550E5}" srcOrd="0" destOrd="0" parTransId="{509BD1DA-F254-43EC-8BC5-E70B931C7ACB}" sibTransId="{AB75B4C0-7150-4CB5-812E-4CA29792833D}"/>
    <dgm:cxn modelId="{50056A1A-3236-4305-8CFB-DE4379EB834B}" srcId="{6335E8F8-0584-453A-ADCC-F070F05550E5}" destId="{E5B03E23-F984-44D8-B3CA-FB59019737F0}" srcOrd="5" destOrd="0" parTransId="{76DD43CC-C4B3-4EB9-9087-3CAA79662916}" sibTransId="{674F0A65-79F3-4CFA-82B4-07059D77E41B}"/>
    <dgm:cxn modelId="{34F7720B-05C7-4189-8CE7-89EAA8E0EEB8}" type="presOf" srcId="{399FC70E-18F3-4EAA-8963-7CDC658EC9A2}" destId="{7F344844-E419-49C4-AF62-C0B397E6B91E}" srcOrd="0" destOrd="0" presId="urn:microsoft.com/office/officeart/2005/8/layout/radial3"/>
    <dgm:cxn modelId="{B11B1344-5FC8-4A7D-9FD1-7AEEC93CEA32}" type="presOf" srcId="{7993C35B-744D-4159-9731-AD5BFB2F3F0F}" destId="{2316293D-A9DD-47E7-A4BB-1E6D8D12AB35}" srcOrd="0" destOrd="0" presId="urn:microsoft.com/office/officeart/2005/8/layout/radial3"/>
    <dgm:cxn modelId="{3DE8825B-87BB-4194-93E7-B96D48C85C00}" type="presOf" srcId="{E5B03E23-F984-44D8-B3CA-FB59019737F0}" destId="{65D49A59-F0F4-47CB-AB63-0D0D37884417}" srcOrd="0" destOrd="0" presId="urn:microsoft.com/office/officeart/2005/8/layout/radial3"/>
    <dgm:cxn modelId="{F6668625-F2F6-4084-A0F2-ABA9687C09B6}" srcId="{6335E8F8-0584-453A-ADCC-F070F05550E5}" destId="{50F991F2-95D2-4D66-AA31-7D686A67E5CA}" srcOrd="6" destOrd="0" parTransId="{A0C3D80D-703C-481A-9D06-89D241F4CCFF}" sibTransId="{8FB8B296-E9A6-4283-8FEE-2CE1624E1BBC}"/>
    <dgm:cxn modelId="{784D57C6-321F-4D6B-B670-726581DB3BC3}" type="presOf" srcId="{EFA254D7-0EFE-4FBB-B5F5-3BCB52059FDD}" destId="{0C82C9BD-154E-47B6-B019-6135A3184375}" srcOrd="0" destOrd="0" presId="urn:microsoft.com/office/officeart/2005/8/layout/radial3"/>
    <dgm:cxn modelId="{8C5F2CA2-3487-4CCB-B635-5CD19309C431}" type="presOf" srcId="{50F991F2-95D2-4D66-AA31-7D686A67E5CA}" destId="{76C95B05-20BF-4BC0-B3DE-682E6185D3F2}" srcOrd="0" destOrd="0" presId="urn:microsoft.com/office/officeart/2005/8/layout/radial3"/>
    <dgm:cxn modelId="{AFE98F2D-EDBA-4AED-87A2-C5D62A916450}" type="presOf" srcId="{68097130-B1B0-401F-9726-3E70C47E550A}" destId="{0A4A33F8-BBB1-4797-A748-7B78400D0DF8}" srcOrd="0" destOrd="0" presId="urn:microsoft.com/office/officeart/2005/8/layout/radial3"/>
    <dgm:cxn modelId="{6A21ED09-E205-441D-A8DC-387CF52466FA}" srcId="{6335E8F8-0584-453A-ADCC-F070F05550E5}" destId="{399FC70E-18F3-4EAA-8963-7CDC658EC9A2}" srcOrd="4" destOrd="0" parTransId="{2200E2DF-602F-4882-821F-11BD7010B7D6}" sibTransId="{55FD5F82-3BA5-41E9-8E43-403E49F2DB6D}"/>
    <dgm:cxn modelId="{52747B4A-F080-4CD8-8BF3-FFED45E36685}" type="presOf" srcId="{BE2C1452-B48A-4D9B-A9EA-0C7AC06E2883}" destId="{307DE285-2610-4ACA-95C4-5528297336B8}" srcOrd="0" destOrd="0" presId="urn:microsoft.com/office/officeart/2005/8/layout/radial3"/>
    <dgm:cxn modelId="{8145D1D0-1F65-46EC-ACE4-A61569129F9B}" srcId="{6335E8F8-0584-453A-ADCC-F070F05550E5}" destId="{7993C35B-744D-4159-9731-AD5BFB2F3F0F}" srcOrd="0" destOrd="0" parTransId="{1F0A79F0-F447-41DE-A93A-F947DBA14C49}" sibTransId="{EEA7AE6A-3A39-4609-A5F4-44902D5D3D7D}"/>
    <dgm:cxn modelId="{54BDE058-F19C-49BF-B5EB-BCF5631103B1}" srcId="{6335E8F8-0584-453A-ADCC-F070F05550E5}" destId="{821EA462-A6B1-48DC-A084-FA8D03825494}" srcOrd="1" destOrd="0" parTransId="{915D64B1-4473-41F8-9536-EE55AA5F4A00}" sibTransId="{183821F3-870B-47D6-A091-2C1693A9BED3}"/>
    <dgm:cxn modelId="{96B2AD5B-CC21-4845-976A-825F97A963F7}" srcId="{6335E8F8-0584-453A-ADCC-F070F05550E5}" destId="{68097130-B1B0-401F-9726-3E70C47E550A}" srcOrd="2" destOrd="0" parTransId="{281EE24D-78D2-4A84-9828-08D587FDCFCD}" sibTransId="{5145E7B8-2469-4C02-A025-9E4F114E057F}"/>
    <dgm:cxn modelId="{43E2FAD0-6F2A-48BD-B549-5690C509821D}" srcId="{6335E8F8-0584-453A-ADCC-F070F05550E5}" destId="{BE2C1452-B48A-4D9B-A9EA-0C7AC06E2883}" srcOrd="3" destOrd="0" parTransId="{29B7E820-FFEC-4BDE-965D-540663885A7B}" sibTransId="{23FC49BC-79CB-4966-8858-F4A5DF38172E}"/>
    <dgm:cxn modelId="{D94339C6-141F-4A0B-A6C2-9C8CDD315FAC}" type="presOf" srcId="{88F111FF-E0D9-40E1-B605-F4A1B876CE89}" destId="{ABDBF607-C288-4429-835B-A72A4197D7FA}" srcOrd="0" destOrd="0" presId="urn:microsoft.com/office/officeart/2005/8/layout/radial3"/>
    <dgm:cxn modelId="{4552B71B-F1B8-4AA4-B942-9372DB075AF7}" type="presOf" srcId="{6335E8F8-0584-453A-ADCC-F070F05550E5}" destId="{346092B6-5BBD-4B04-BEC7-58692ED49E6D}" srcOrd="0" destOrd="0" presId="urn:microsoft.com/office/officeart/2005/8/layout/radial3"/>
    <dgm:cxn modelId="{1A233EE9-E6B5-4BD8-8E42-DAAD489E5649}" srcId="{6335E8F8-0584-453A-ADCC-F070F05550E5}" destId="{88F111FF-E0D9-40E1-B605-F4A1B876CE89}" srcOrd="7" destOrd="0" parTransId="{8B8B38FD-0ED0-4416-9AC9-6EC67AC6F74F}" sibTransId="{8B0AD78E-2315-4D1C-B7CC-8EDAFF129388}"/>
    <dgm:cxn modelId="{A455B1CE-FE4E-4DD6-8188-3847691F03B4}" type="presOf" srcId="{821EA462-A6B1-48DC-A084-FA8D03825494}" destId="{10D9665D-D5AD-42F2-A5E0-331A471ACBE9}" srcOrd="0" destOrd="0" presId="urn:microsoft.com/office/officeart/2005/8/layout/radial3"/>
    <dgm:cxn modelId="{3DC5143B-8DCB-45A6-B164-E38B7DBF58C7}" type="presParOf" srcId="{0C82C9BD-154E-47B6-B019-6135A3184375}" destId="{2CF55793-5BEC-449D-9B78-D02821CFD10B}" srcOrd="0" destOrd="0" presId="urn:microsoft.com/office/officeart/2005/8/layout/radial3"/>
    <dgm:cxn modelId="{1C1CE412-05C5-48E8-AC50-763F8EAEAE36}" type="presParOf" srcId="{2CF55793-5BEC-449D-9B78-D02821CFD10B}" destId="{346092B6-5BBD-4B04-BEC7-58692ED49E6D}" srcOrd="0" destOrd="0" presId="urn:microsoft.com/office/officeart/2005/8/layout/radial3"/>
    <dgm:cxn modelId="{AAF6755A-5AF0-4527-95C8-26F79B86670A}" type="presParOf" srcId="{2CF55793-5BEC-449D-9B78-D02821CFD10B}" destId="{2316293D-A9DD-47E7-A4BB-1E6D8D12AB35}" srcOrd="1" destOrd="0" presId="urn:microsoft.com/office/officeart/2005/8/layout/radial3"/>
    <dgm:cxn modelId="{357D7FA4-1048-459C-8D31-D04742CE8C8D}" type="presParOf" srcId="{2CF55793-5BEC-449D-9B78-D02821CFD10B}" destId="{10D9665D-D5AD-42F2-A5E0-331A471ACBE9}" srcOrd="2" destOrd="0" presId="urn:microsoft.com/office/officeart/2005/8/layout/radial3"/>
    <dgm:cxn modelId="{22887FA3-A777-4D64-A206-1C14D96AB401}" type="presParOf" srcId="{2CF55793-5BEC-449D-9B78-D02821CFD10B}" destId="{0A4A33F8-BBB1-4797-A748-7B78400D0DF8}" srcOrd="3" destOrd="0" presId="urn:microsoft.com/office/officeart/2005/8/layout/radial3"/>
    <dgm:cxn modelId="{C66DC599-F8C8-41A5-BDD9-E626B0652B52}" type="presParOf" srcId="{2CF55793-5BEC-449D-9B78-D02821CFD10B}" destId="{307DE285-2610-4ACA-95C4-5528297336B8}" srcOrd="4" destOrd="0" presId="urn:microsoft.com/office/officeart/2005/8/layout/radial3"/>
    <dgm:cxn modelId="{4E19E70B-0099-4744-B2E9-018AC70BD6F9}" type="presParOf" srcId="{2CF55793-5BEC-449D-9B78-D02821CFD10B}" destId="{7F344844-E419-49C4-AF62-C0B397E6B91E}" srcOrd="5" destOrd="0" presId="urn:microsoft.com/office/officeart/2005/8/layout/radial3"/>
    <dgm:cxn modelId="{6D3A0F95-F404-48A9-B652-E267752895AA}" type="presParOf" srcId="{2CF55793-5BEC-449D-9B78-D02821CFD10B}" destId="{65D49A59-F0F4-47CB-AB63-0D0D37884417}" srcOrd="6" destOrd="0" presId="urn:microsoft.com/office/officeart/2005/8/layout/radial3"/>
    <dgm:cxn modelId="{94ED1B0B-5E32-42B3-B9D8-F30A874F1F62}" type="presParOf" srcId="{2CF55793-5BEC-449D-9B78-D02821CFD10B}" destId="{76C95B05-20BF-4BC0-B3DE-682E6185D3F2}" srcOrd="7" destOrd="0" presId="urn:microsoft.com/office/officeart/2005/8/layout/radial3"/>
    <dgm:cxn modelId="{44AC519C-3758-4FC1-84D0-0352B6DFF645}" type="presParOf" srcId="{2CF55793-5BEC-449D-9B78-D02821CFD10B}" destId="{ABDBF607-C288-4429-835B-A72A4197D7FA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05485B-46CC-409B-BFD5-EFB36D5A74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9CD49619-84D3-4491-8139-AD6066137FC4}">
      <dgm:prSet phldrT="[文本]"/>
      <dgm:spPr>
        <a:solidFill>
          <a:srgbClr val="800000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核心技术的开拓者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03F4746-1995-42E0-8DCF-4BE59C036335}" type="parTrans" cxnId="{08FC7D90-27C6-44FE-8951-7D4B2875A28E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29D68D30-7E5A-4B04-BDD5-960FE9BEF678}" type="sibTrans" cxnId="{08FC7D90-27C6-44FE-8951-7D4B2875A28E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72BE3B5-18DE-441A-B2C0-0F1813A89F2C}">
      <dgm:prSet phldrT="[文本]"/>
      <dgm:spPr>
        <a:solidFill>
          <a:srgbClr val="800000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交叉领域的探索者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6E332BE-9876-413D-A933-6E1D6161833E}" type="parTrans" cxnId="{D77A71EB-872D-4172-9452-8F70DA7987E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D5248EB5-E4B5-4C1B-83B5-E8D998AD58B7}" type="sibTrans" cxnId="{D77A71EB-872D-4172-9452-8F70DA7987E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C0C24A85-B653-4137-B09D-C19FC291B0A6}">
      <dgm:prSet phldrT="[文本]"/>
      <dgm:spPr>
        <a:solidFill>
          <a:srgbClr val="800000"/>
        </a:solidFill>
      </dgm:spPr>
      <dgm:t>
        <a:bodyPr/>
        <a:lstStyle/>
        <a:p>
          <a:r>
            <a:rPr lang="en-US" altLang="zh-CN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IC</a:t>
          </a:r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产业的领军者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9FAA019-A44A-47EA-BEA1-8338D9E60E4E}" type="parTrans" cxnId="{73D86E5B-248F-4642-ADB8-1E29C7F22C8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1F699A1-6C8C-4AC1-9A88-201DC1F70F7E}" type="sibTrans" cxnId="{73D86E5B-248F-4642-ADB8-1E29C7F22C8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30220FFC-F76B-4863-A2B0-9D95ACB43554}" type="pres">
      <dgm:prSet presAssocID="{F905485B-46CC-409B-BFD5-EFB36D5A74A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DF7E8A59-78A8-4DFA-BAAD-01CEAADC72BE}" type="pres">
      <dgm:prSet presAssocID="{F905485B-46CC-409B-BFD5-EFB36D5A74AE}" presName="Name1" presStyleCnt="0"/>
      <dgm:spPr/>
      <dgm:t>
        <a:bodyPr/>
        <a:lstStyle/>
        <a:p>
          <a:endParaRPr lang="zh-CN" altLang="en-US"/>
        </a:p>
      </dgm:t>
    </dgm:pt>
    <dgm:pt modelId="{3997D24F-1FF6-407B-B81C-43C809F54576}" type="pres">
      <dgm:prSet presAssocID="{F905485B-46CC-409B-BFD5-EFB36D5A74AE}" presName="cycle" presStyleCnt="0"/>
      <dgm:spPr/>
      <dgm:t>
        <a:bodyPr/>
        <a:lstStyle/>
        <a:p>
          <a:endParaRPr lang="zh-CN" altLang="en-US"/>
        </a:p>
      </dgm:t>
    </dgm:pt>
    <dgm:pt modelId="{3B1E8DF1-8A50-45EF-BF2A-40F09B9A3EF6}" type="pres">
      <dgm:prSet presAssocID="{F905485B-46CC-409B-BFD5-EFB36D5A74AE}" presName="srcNode" presStyleLbl="node1" presStyleIdx="0" presStyleCnt="3"/>
      <dgm:spPr/>
      <dgm:t>
        <a:bodyPr/>
        <a:lstStyle/>
        <a:p>
          <a:endParaRPr lang="zh-CN" altLang="en-US"/>
        </a:p>
      </dgm:t>
    </dgm:pt>
    <dgm:pt modelId="{09996DB8-15F7-4DB2-BD19-13B71F8FCB64}" type="pres">
      <dgm:prSet presAssocID="{F905485B-46CC-409B-BFD5-EFB36D5A74AE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D2E26476-D7B2-4775-B51A-341E833C7E0D}" type="pres">
      <dgm:prSet presAssocID="{F905485B-46CC-409B-BFD5-EFB36D5A74AE}" presName="extraNode" presStyleLbl="node1" presStyleIdx="0" presStyleCnt="3"/>
      <dgm:spPr/>
      <dgm:t>
        <a:bodyPr/>
        <a:lstStyle/>
        <a:p>
          <a:endParaRPr lang="zh-CN" altLang="en-US"/>
        </a:p>
      </dgm:t>
    </dgm:pt>
    <dgm:pt modelId="{5C9E3DD0-7706-4E6A-A19E-B6CC6CDE733E}" type="pres">
      <dgm:prSet presAssocID="{F905485B-46CC-409B-BFD5-EFB36D5A74AE}" presName="dstNode" presStyleLbl="node1" presStyleIdx="0" presStyleCnt="3"/>
      <dgm:spPr/>
      <dgm:t>
        <a:bodyPr/>
        <a:lstStyle/>
        <a:p>
          <a:endParaRPr lang="zh-CN" altLang="en-US"/>
        </a:p>
      </dgm:t>
    </dgm:pt>
    <dgm:pt modelId="{A0A3613F-DA77-4841-858A-8A1FEA32C67C}" type="pres">
      <dgm:prSet presAssocID="{9CD49619-84D3-4491-8139-AD6066137FC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F4F5F9-311A-42F2-818C-DD6FD0B4DB50}" type="pres">
      <dgm:prSet presAssocID="{9CD49619-84D3-4491-8139-AD6066137FC4}" presName="accent_1" presStyleCnt="0"/>
      <dgm:spPr/>
      <dgm:t>
        <a:bodyPr/>
        <a:lstStyle/>
        <a:p>
          <a:endParaRPr lang="zh-CN" altLang="en-US"/>
        </a:p>
      </dgm:t>
    </dgm:pt>
    <dgm:pt modelId="{13E9A781-C7D5-4AA7-A2A6-1321174F8FE9}" type="pres">
      <dgm:prSet presAssocID="{9CD49619-84D3-4491-8139-AD6066137FC4}" presName="accentRepeatNode" presStyleLbl="solidFgAcc1" presStyleIdx="0" presStyleCnt="3"/>
      <dgm:spPr/>
      <dgm:t>
        <a:bodyPr/>
        <a:lstStyle/>
        <a:p>
          <a:endParaRPr lang="zh-CN" altLang="en-US"/>
        </a:p>
      </dgm:t>
    </dgm:pt>
    <dgm:pt modelId="{8DC541E3-7930-49C5-9A45-0B0459744BAC}" type="pres">
      <dgm:prSet presAssocID="{872BE3B5-18DE-441A-B2C0-0F1813A89F2C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5344B3-AA1F-4DE2-A28A-655197678144}" type="pres">
      <dgm:prSet presAssocID="{872BE3B5-18DE-441A-B2C0-0F1813A89F2C}" presName="accent_2" presStyleCnt="0"/>
      <dgm:spPr/>
      <dgm:t>
        <a:bodyPr/>
        <a:lstStyle/>
        <a:p>
          <a:endParaRPr lang="zh-CN" altLang="en-US"/>
        </a:p>
      </dgm:t>
    </dgm:pt>
    <dgm:pt modelId="{28104C88-68AF-4F98-BC73-06A32FE96F55}" type="pres">
      <dgm:prSet presAssocID="{872BE3B5-18DE-441A-B2C0-0F1813A89F2C}" presName="accentRepeatNode" presStyleLbl="solidFgAcc1" presStyleIdx="1" presStyleCnt="3"/>
      <dgm:spPr/>
      <dgm:t>
        <a:bodyPr/>
        <a:lstStyle/>
        <a:p>
          <a:endParaRPr lang="zh-CN" altLang="en-US"/>
        </a:p>
      </dgm:t>
    </dgm:pt>
    <dgm:pt modelId="{CAE5B54F-2A60-40E5-9E8D-FF042606F931}" type="pres">
      <dgm:prSet presAssocID="{C0C24A85-B653-4137-B09D-C19FC291B0A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234974-1841-4BCA-B004-11BD3E2CA4B8}" type="pres">
      <dgm:prSet presAssocID="{C0C24A85-B653-4137-B09D-C19FC291B0A6}" presName="accent_3" presStyleCnt="0"/>
      <dgm:spPr/>
      <dgm:t>
        <a:bodyPr/>
        <a:lstStyle/>
        <a:p>
          <a:endParaRPr lang="zh-CN" altLang="en-US"/>
        </a:p>
      </dgm:t>
    </dgm:pt>
    <dgm:pt modelId="{B79EC465-A9B4-4EBC-B3D4-B5A749DF51B9}" type="pres">
      <dgm:prSet presAssocID="{C0C24A85-B653-4137-B09D-C19FC291B0A6}" presName="accentRepeatNode" presStyleLbl="solidFgAcc1" presStyleIdx="2" presStyleCnt="3"/>
      <dgm:spPr/>
      <dgm:t>
        <a:bodyPr/>
        <a:lstStyle/>
        <a:p>
          <a:endParaRPr lang="zh-CN" altLang="en-US"/>
        </a:p>
      </dgm:t>
    </dgm:pt>
  </dgm:ptLst>
  <dgm:cxnLst>
    <dgm:cxn modelId="{8D4DF5EB-6C10-41D7-B1B7-2EF8A0194FEE}" type="presOf" srcId="{C0C24A85-B653-4137-B09D-C19FC291B0A6}" destId="{CAE5B54F-2A60-40E5-9E8D-FF042606F931}" srcOrd="0" destOrd="0" presId="urn:microsoft.com/office/officeart/2008/layout/VerticalCurvedList"/>
    <dgm:cxn modelId="{27777AA8-B82B-47B5-80EB-81020623093C}" type="presOf" srcId="{F905485B-46CC-409B-BFD5-EFB36D5A74AE}" destId="{30220FFC-F76B-4863-A2B0-9D95ACB43554}" srcOrd="0" destOrd="0" presId="urn:microsoft.com/office/officeart/2008/layout/VerticalCurvedList"/>
    <dgm:cxn modelId="{97936515-D619-4861-9D64-3598490B29DA}" type="presOf" srcId="{9CD49619-84D3-4491-8139-AD6066137FC4}" destId="{A0A3613F-DA77-4841-858A-8A1FEA32C67C}" srcOrd="0" destOrd="0" presId="urn:microsoft.com/office/officeart/2008/layout/VerticalCurvedList"/>
    <dgm:cxn modelId="{74CADC3E-9059-4311-9877-5B0A7D4069D1}" type="presOf" srcId="{872BE3B5-18DE-441A-B2C0-0F1813A89F2C}" destId="{8DC541E3-7930-49C5-9A45-0B0459744BAC}" srcOrd="0" destOrd="0" presId="urn:microsoft.com/office/officeart/2008/layout/VerticalCurvedList"/>
    <dgm:cxn modelId="{3E86BA34-D633-458E-BA3D-A90DC42192E0}" type="presOf" srcId="{29D68D30-7E5A-4B04-BDD5-960FE9BEF678}" destId="{09996DB8-15F7-4DB2-BD19-13B71F8FCB64}" srcOrd="0" destOrd="0" presId="urn:microsoft.com/office/officeart/2008/layout/VerticalCurvedList"/>
    <dgm:cxn modelId="{08FC7D90-27C6-44FE-8951-7D4B2875A28E}" srcId="{F905485B-46CC-409B-BFD5-EFB36D5A74AE}" destId="{9CD49619-84D3-4491-8139-AD6066137FC4}" srcOrd="0" destOrd="0" parTransId="{303F4746-1995-42E0-8DCF-4BE59C036335}" sibTransId="{29D68D30-7E5A-4B04-BDD5-960FE9BEF678}"/>
    <dgm:cxn modelId="{D77A71EB-872D-4172-9452-8F70DA7987EC}" srcId="{F905485B-46CC-409B-BFD5-EFB36D5A74AE}" destId="{872BE3B5-18DE-441A-B2C0-0F1813A89F2C}" srcOrd="1" destOrd="0" parTransId="{46E332BE-9876-413D-A933-6E1D6161833E}" sibTransId="{D5248EB5-E4B5-4C1B-83B5-E8D998AD58B7}"/>
    <dgm:cxn modelId="{73D86E5B-248F-4642-ADB8-1E29C7F22C8C}" srcId="{F905485B-46CC-409B-BFD5-EFB36D5A74AE}" destId="{C0C24A85-B653-4137-B09D-C19FC291B0A6}" srcOrd="2" destOrd="0" parTransId="{F9FAA019-A44A-47EA-BEA1-8338D9E60E4E}" sibTransId="{71F699A1-6C8C-4AC1-9A88-201DC1F70F7E}"/>
    <dgm:cxn modelId="{44B8E14D-A60F-4151-B70F-248164CCC632}" type="presParOf" srcId="{30220FFC-F76B-4863-A2B0-9D95ACB43554}" destId="{DF7E8A59-78A8-4DFA-BAAD-01CEAADC72BE}" srcOrd="0" destOrd="0" presId="urn:microsoft.com/office/officeart/2008/layout/VerticalCurvedList"/>
    <dgm:cxn modelId="{5DB0C908-0E55-4787-9E2D-C68EEB003EAD}" type="presParOf" srcId="{DF7E8A59-78A8-4DFA-BAAD-01CEAADC72BE}" destId="{3997D24F-1FF6-407B-B81C-43C809F54576}" srcOrd="0" destOrd="0" presId="urn:microsoft.com/office/officeart/2008/layout/VerticalCurvedList"/>
    <dgm:cxn modelId="{5876D9D7-AED2-459A-A394-23BC87ACF302}" type="presParOf" srcId="{3997D24F-1FF6-407B-B81C-43C809F54576}" destId="{3B1E8DF1-8A50-45EF-BF2A-40F09B9A3EF6}" srcOrd="0" destOrd="0" presId="urn:microsoft.com/office/officeart/2008/layout/VerticalCurvedList"/>
    <dgm:cxn modelId="{EE4AEE88-DBFF-42B8-884E-7F192A9C004A}" type="presParOf" srcId="{3997D24F-1FF6-407B-B81C-43C809F54576}" destId="{09996DB8-15F7-4DB2-BD19-13B71F8FCB64}" srcOrd="1" destOrd="0" presId="urn:microsoft.com/office/officeart/2008/layout/VerticalCurvedList"/>
    <dgm:cxn modelId="{D3894C42-A0B7-4046-A7AE-CADCD3A476CA}" type="presParOf" srcId="{3997D24F-1FF6-407B-B81C-43C809F54576}" destId="{D2E26476-D7B2-4775-B51A-341E833C7E0D}" srcOrd="2" destOrd="0" presId="urn:microsoft.com/office/officeart/2008/layout/VerticalCurvedList"/>
    <dgm:cxn modelId="{4F8B940C-F02D-4957-BB6B-6FF1A2081E32}" type="presParOf" srcId="{3997D24F-1FF6-407B-B81C-43C809F54576}" destId="{5C9E3DD0-7706-4E6A-A19E-B6CC6CDE733E}" srcOrd="3" destOrd="0" presId="urn:microsoft.com/office/officeart/2008/layout/VerticalCurvedList"/>
    <dgm:cxn modelId="{3428F5A0-4240-4E91-B475-20DC73C8F9B0}" type="presParOf" srcId="{DF7E8A59-78A8-4DFA-BAAD-01CEAADC72BE}" destId="{A0A3613F-DA77-4841-858A-8A1FEA32C67C}" srcOrd="1" destOrd="0" presId="urn:microsoft.com/office/officeart/2008/layout/VerticalCurvedList"/>
    <dgm:cxn modelId="{2A05DBFE-57ED-4D89-ACB6-F66C32A56025}" type="presParOf" srcId="{DF7E8A59-78A8-4DFA-BAAD-01CEAADC72BE}" destId="{63F4F5F9-311A-42F2-818C-DD6FD0B4DB50}" srcOrd="2" destOrd="0" presId="urn:microsoft.com/office/officeart/2008/layout/VerticalCurvedList"/>
    <dgm:cxn modelId="{AD6AA092-98AF-4987-A160-3154117182CC}" type="presParOf" srcId="{63F4F5F9-311A-42F2-818C-DD6FD0B4DB50}" destId="{13E9A781-C7D5-4AA7-A2A6-1321174F8FE9}" srcOrd="0" destOrd="0" presId="urn:microsoft.com/office/officeart/2008/layout/VerticalCurvedList"/>
    <dgm:cxn modelId="{0CCCF755-8FCF-495C-9CE7-B96F67933614}" type="presParOf" srcId="{DF7E8A59-78A8-4DFA-BAAD-01CEAADC72BE}" destId="{8DC541E3-7930-49C5-9A45-0B0459744BAC}" srcOrd="3" destOrd="0" presId="urn:microsoft.com/office/officeart/2008/layout/VerticalCurvedList"/>
    <dgm:cxn modelId="{DF9B8B6C-319C-46F4-ACBE-B10BFC1F11D0}" type="presParOf" srcId="{DF7E8A59-78A8-4DFA-BAAD-01CEAADC72BE}" destId="{055344B3-AA1F-4DE2-A28A-655197678144}" srcOrd="4" destOrd="0" presId="urn:microsoft.com/office/officeart/2008/layout/VerticalCurvedList"/>
    <dgm:cxn modelId="{15312403-65CF-4877-8C6A-30052E5AB4A7}" type="presParOf" srcId="{055344B3-AA1F-4DE2-A28A-655197678144}" destId="{28104C88-68AF-4F98-BC73-06A32FE96F55}" srcOrd="0" destOrd="0" presId="urn:microsoft.com/office/officeart/2008/layout/VerticalCurvedList"/>
    <dgm:cxn modelId="{41B0C2A7-B8CF-4450-ADC9-A808C260A558}" type="presParOf" srcId="{DF7E8A59-78A8-4DFA-BAAD-01CEAADC72BE}" destId="{CAE5B54F-2A60-40E5-9E8D-FF042606F931}" srcOrd="5" destOrd="0" presId="urn:microsoft.com/office/officeart/2008/layout/VerticalCurvedList"/>
    <dgm:cxn modelId="{C0DCCDA6-24CE-44F1-8E1F-B8015EB568CD}" type="presParOf" srcId="{DF7E8A59-78A8-4DFA-BAAD-01CEAADC72BE}" destId="{ED234974-1841-4BCA-B004-11BD3E2CA4B8}" srcOrd="6" destOrd="0" presId="urn:microsoft.com/office/officeart/2008/layout/VerticalCurvedList"/>
    <dgm:cxn modelId="{4DD36E51-736C-4A24-90E1-F8B64521FEDA}" type="presParOf" srcId="{ED234974-1841-4BCA-B004-11BD3E2CA4B8}" destId="{B79EC465-A9B4-4EBC-B3D4-B5A749DF51B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70815-0C32-441B-B53A-C3709B1BE828}">
      <dsp:nvSpPr>
        <dsp:cNvPr id="0" name=""/>
        <dsp:cNvSpPr/>
      </dsp:nvSpPr>
      <dsp:spPr>
        <a:xfrm>
          <a:off x="1853031" y="2168674"/>
          <a:ext cx="937730" cy="714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8865" y="0"/>
              </a:lnTo>
              <a:lnTo>
                <a:pt x="468865" y="714116"/>
              </a:lnTo>
              <a:lnTo>
                <a:pt x="937730" y="71411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92430" y="2496265"/>
        <a:ext cx="58934" cy="58934"/>
      </dsp:txXfrm>
    </dsp:sp>
    <dsp:sp modelId="{FB693C4C-5AC8-4208-B182-3BA20FF49632}">
      <dsp:nvSpPr>
        <dsp:cNvPr id="0" name=""/>
        <dsp:cNvSpPr/>
      </dsp:nvSpPr>
      <dsp:spPr>
        <a:xfrm>
          <a:off x="1853031" y="2038377"/>
          <a:ext cx="9377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30297"/>
              </a:moveTo>
              <a:lnTo>
                <a:pt x="468865" y="130297"/>
              </a:lnTo>
              <a:lnTo>
                <a:pt x="468865" y="45720"/>
              </a:lnTo>
              <a:lnTo>
                <a:pt x="937730" y="4572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98358" y="2060558"/>
        <a:ext cx="47076" cy="47076"/>
      </dsp:txXfrm>
    </dsp:sp>
    <dsp:sp modelId="{6CE49B20-50A6-4780-A142-FC85D9FE805D}">
      <dsp:nvSpPr>
        <dsp:cNvPr id="0" name=""/>
        <dsp:cNvSpPr/>
      </dsp:nvSpPr>
      <dsp:spPr>
        <a:xfrm>
          <a:off x="1853031" y="1285402"/>
          <a:ext cx="937730" cy="883271"/>
        </a:xfrm>
        <a:custGeom>
          <a:avLst/>
          <a:gdLst/>
          <a:ahLst/>
          <a:cxnLst/>
          <a:rect l="0" t="0" r="0" b="0"/>
          <a:pathLst>
            <a:path>
              <a:moveTo>
                <a:pt x="0" y="883271"/>
              </a:moveTo>
              <a:lnTo>
                <a:pt x="468865" y="883271"/>
              </a:lnTo>
              <a:lnTo>
                <a:pt x="468865" y="0"/>
              </a:lnTo>
              <a:lnTo>
                <a:pt x="937730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89691" y="1694833"/>
        <a:ext cx="64410" cy="64410"/>
      </dsp:txXfrm>
    </dsp:sp>
    <dsp:sp modelId="{76B1A5CE-44C4-4BD8-88DA-4CAA39D8ABDB}">
      <dsp:nvSpPr>
        <dsp:cNvPr id="0" name=""/>
        <dsp:cNvSpPr/>
      </dsp:nvSpPr>
      <dsp:spPr>
        <a:xfrm>
          <a:off x="1853031" y="486708"/>
          <a:ext cx="937730" cy="1681965"/>
        </a:xfrm>
        <a:custGeom>
          <a:avLst/>
          <a:gdLst/>
          <a:ahLst/>
          <a:cxnLst/>
          <a:rect l="0" t="0" r="0" b="0"/>
          <a:pathLst>
            <a:path>
              <a:moveTo>
                <a:pt x="0" y="1681965"/>
              </a:moveTo>
              <a:lnTo>
                <a:pt x="468865" y="1681965"/>
              </a:lnTo>
              <a:lnTo>
                <a:pt x="468865" y="0"/>
              </a:lnTo>
              <a:lnTo>
                <a:pt x="937730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2273754" y="1279549"/>
        <a:ext cx="96285" cy="96285"/>
      </dsp:txXfrm>
    </dsp:sp>
    <dsp:sp modelId="{40A28995-FD07-4185-B319-9FAB621BD12D}">
      <dsp:nvSpPr>
        <dsp:cNvPr id="0" name=""/>
        <dsp:cNvSpPr/>
      </dsp:nvSpPr>
      <dsp:spPr>
        <a:xfrm rot="16200000">
          <a:off x="928558" y="1439099"/>
          <a:ext cx="389796" cy="1459150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28558" y="1439099"/>
        <a:ext cx="389796" cy="1459150"/>
      </dsp:txXfrm>
    </dsp:sp>
    <dsp:sp modelId="{87EF6499-E8FE-498F-9D27-535A5CF0B507}">
      <dsp:nvSpPr>
        <dsp:cNvPr id="0" name=""/>
        <dsp:cNvSpPr/>
      </dsp:nvSpPr>
      <dsp:spPr>
        <a:xfrm>
          <a:off x="2790762" y="167231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科学基础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：高等数学、工程数学、半导体物理、器件物理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67231"/>
        <a:ext cx="2785261" cy="638955"/>
      </dsp:txXfrm>
    </dsp:sp>
    <dsp:sp modelId="{924CC7CE-512A-4BAC-8BF3-2B23BCB08777}">
      <dsp:nvSpPr>
        <dsp:cNvPr id="0" name=""/>
        <dsp:cNvSpPr/>
      </dsp:nvSpPr>
      <dsp:spPr>
        <a:xfrm>
          <a:off x="2790762" y="965925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：模拟电路、数字电路、高频电路基础、编程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965925"/>
        <a:ext cx="2785261" cy="638955"/>
      </dsp:txXfrm>
    </dsp:sp>
    <dsp:sp modelId="{8EDBB6D2-9214-4FB7-A8B4-5DEDFA0B200E}">
      <dsp:nvSpPr>
        <dsp:cNvPr id="0" name=""/>
        <dsp:cNvSpPr/>
      </dsp:nvSpPr>
      <dsp:spPr>
        <a:xfrm>
          <a:off x="2790762" y="1764619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综合基础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：计算机体系结构、微机原理与接口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764619"/>
        <a:ext cx="2785261" cy="638955"/>
      </dsp:txXfrm>
    </dsp:sp>
    <dsp:sp modelId="{3304C440-2BBD-4F3C-B93F-DF357E78CCA0}">
      <dsp:nvSpPr>
        <dsp:cNvPr id="0" name=""/>
        <dsp:cNvSpPr/>
      </dsp:nvSpPr>
      <dsp:spPr>
        <a:xfrm>
          <a:off x="2790762" y="2563313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认同基础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：专业兴趣与行业认同培养，选择确认发展方向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2563313"/>
        <a:ext cx="2785261" cy="6389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70815-0C32-441B-B53A-C3709B1BE828}">
      <dsp:nvSpPr>
        <dsp:cNvPr id="0" name=""/>
        <dsp:cNvSpPr/>
      </dsp:nvSpPr>
      <dsp:spPr>
        <a:xfrm>
          <a:off x="1878034" y="1981157"/>
          <a:ext cx="912728" cy="901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6364" y="0"/>
              </a:lnTo>
              <a:lnTo>
                <a:pt x="456364" y="901633"/>
              </a:lnTo>
              <a:lnTo>
                <a:pt x="912728" y="90163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02324" y="2399900"/>
        <a:ext cx="64148" cy="64148"/>
      </dsp:txXfrm>
    </dsp:sp>
    <dsp:sp modelId="{FB693C4C-5AC8-4208-B182-3BA20FF49632}">
      <dsp:nvSpPr>
        <dsp:cNvPr id="0" name=""/>
        <dsp:cNvSpPr/>
      </dsp:nvSpPr>
      <dsp:spPr>
        <a:xfrm>
          <a:off x="1878034" y="1981157"/>
          <a:ext cx="912728" cy="102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6364" y="0"/>
              </a:lnTo>
              <a:lnTo>
                <a:pt x="456364" y="102939"/>
              </a:lnTo>
              <a:lnTo>
                <a:pt x="912728" y="102939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11435" y="2009664"/>
        <a:ext cx="45925" cy="45925"/>
      </dsp:txXfrm>
    </dsp:sp>
    <dsp:sp modelId="{6CE49B20-50A6-4780-A142-FC85D9FE805D}">
      <dsp:nvSpPr>
        <dsp:cNvPr id="0" name=""/>
        <dsp:cNvSpPr/>
      </dsp:nvSpPr>
      <dsp:spPr>
        <a:xfrm>
          <a:off x="1878034" y="1285402"/>
          <a:ext cx="912728" cy="695754"/>
        </a:xfrm>
        <a:custGeom>
          <a:avLst/>
          <a:gdLst/>
          <a:ahLst/>
          <a:cxnLst/>
          <a:rect l="0" t="0" r="0" b="0"/>
          <a:pathLst>
            <a:path>
              <a:moveTo>
                <a:pt x="0" y="695754"/>
              </a:moveTo>
              <a:lnTo>
                <a:pt x="456364" y="695754"/>
              </a:lnTo>
              <a:lnTo>
                <a:pt x="456364" y="0"/>
              </a:lnTo>
              <a:lnTo>
                <a:pt x="912728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05706" y="1604588"/>
        <a:ext cx="57383" cy="57383"/>
      </dsp:txXfrm>
    </dsp:sp>
    <dsp:sp modelId="{76B1A5CE-44C4-4BD8-88DA-4CAA39D8ABDB}">
      <dsp:nvSpPr>
        <dsp:cNvPr id="0" name=""/>
        <dsp:cNvSpPr/>
      </dsp:nvSpPr>
      <dsp:spPr>
        <a:xfrm>
          <a:off x="1878034" y="486708"/>
          <a:ext cx="912728" cy="1494448"/>
        </a:xfrm>
        <a:custGeom>
          <a:avLst/>
          <a:gdLst/>
          <a:ahLst/>
          <a:cxnLst/>
          <a:rect l="0" t="0" r="0" b="0"/>
          <a:pathLst>
            <a:path>
              <a:moveTo>
                <a:pt x="0" y="1494448"/>
              </a:moveTo>
              <a:lnTo>
                <a:pt x="456364" y="1494448"/>
              </a:lnTo>
              <a:lnTo>
                <a:pt x="456364" y="0"/>
              </a:lnTo>
              <a:lnTo>
                <a:pt x="912728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2290620" y="1190155"/>
        <a:ext cx="87556" cy="87556"/>
      </dsp:txXfrm>
    </dsp:sp>
    <dsp:sp modelId="{40A28995-FD07-4185-B319-9FAB621BD12D}">
      <dsp:nvSpPr>
        <dsp:cNvPr id="0" name=""/>
        <dsp:cNvSpPr/>
      </dsp:nvSpPr>
      <dsp:spPr>
        <a:xfrm rot="16200000">
          <a:off x="953561" y="1251582"/>
          <a:ext cx="389796" cy="1459150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53561" y="1251582"/>
        <a:ext cx="389796" cy="1459150"/>
      </dsp:txXfrm>
    </dsp:sp>
    <dsp:sp modelId="{87EF6499-E8FE-498F-9D27-535A5CF0B507}">
      <dsp:nvSpPr>
        <dsp:cNvPr id="0" name=""/>
        <dsp:cNvSpPr/>
      </dsp:nvSpPr>
      <dsp:spPr>
        <a:xfrm>
          <a:off x="2790762" y="167231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知识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：学习自然人文知识，建立知识产权观念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67231"/>
        <a:ext cx="2785261" cy="638955"/>
      </dsp:txXfrm>
    </dsp:sp>
    <dsp:sp modelId="{924CC7CE-512A-4BAC-8BF3-2B23BCB08777}">
      <dsp:nvSpPr>
        <dsp:cNvPr id="0" name=""/>
        <dsp:cNvSpPr/>
      </dsp:nvSpPr>
      <dsp:spPr>
        <a:xfrm>
          <a:off x="2790762" y="965925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创新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：培养创新意识，成为未来发展的驱动力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965925"/>
        <a:ext cx="2785261" cy="638955"/>
      </dsp:txXfrm>
    </dsp:sp>
    <dsp:sp modelId="{8EDBB6D2-9214-4FB7-A8B4-5DEDFA0B200E}">
      <dsp:nvSpPr>
        <dsp:cNvPr id="0" name=""/>
        <dsp:cNvSpPr/>
      </dsp:nvSpPr>
      <dsp:spPr>
        <a:xfrm>
          <a:off x="2790762" y="1764619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素质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：培养做人基本素质，成为合格社会公民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764619"/>
        <a:ext cx="2785261" cy="638955"/>
      </dsp:txXfrm>
    </dsp:sp>
    <dsp:sp modelId="{3304C440-2BBD-4F3C-B93F-DF357E78CCA0}">
      <dsp:nvSpPr>
        <dsp:cNvPr id="0" name=""/>
        <dsp:cNvSpPr/>
      </dsp:nvSpPr>
      <dsp:spPr>
        <a:xfrm>
          <a:off x="2790762" y="2563313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精神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：培养良好职业精神，为进入社会做好准备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2563313"/>
        <a:ext cx="2785261" cy="638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211EF-145B-4280-8E13-09FAD6B06A3E}">
      <dsp:nvSpPr>
        <dsp:cNvPr id="0" name=""/>
        <dsp:cNvSpPr/>
      </dsp:nvSpPr>
      <dsp:spPr>
        <a:xfrm>
          <a:off x="9382" y="576580"/>
          <a:ext cx="3076249" cy="3076249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4531"/>
                <a:alphaOff val="-50000"/>
                <a:tint val="50000"/>
                <a:satMod val="300000"/>
              </a:schemeClr>
            </a:gs>
            <a:gs pos="35000">
              <a:schemeClr val="accent3">
                <a:shade val="90000"/>
                <a:hueOff val="0"/>
                <a:satOff val="0"/>
                <a:lumOff val="4531"/>
                <a:alphaOff val="-50000"/>
                <a:tint val="37000"/>
                <a:satMod val="300000"/>
              </a:schemeClr>
            </a:gs>
            <a:gs pos="100000">
              <a:schemeClr val="accent3">
                <a:shade val="90000"/>
                <a:hueOff val="0"/>
                <a:satOff val="0"/>
                <a:lumOff val="4531"/>
                <a:alphaOff val="-5000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1884D588-EABB-46FB-8A10-20E771EB90F9}">
      <dsp:nvSpPr>
        <dsp:cNvPr id="0" name=""/>
        <dsp:cNvSpPr/>
      </dsp:nvSpPr>
      <dsp:spPr>
        <a:xfrm>
          <a:off x="449030" y="1016262"/>
          <a:ext cx="2196954" cy="2196954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3021"/>
                <a:alphaOff val="-33333"/>
                <a:tint val="50000"/>
                <a:satMod val="300000"/>
              </a:schemeClr>
            </a:gs>
            <a:gs pos="35000">
              <a:schemeClr val="accent3">
                <a:shade val="90000"/>
                <a:hueOff val="0"/>
                <a:satOff val="0"/>
                <a:lumOff val="3021"/>
                <a:alphaOff val="-33333"/>
                <a:tint val="37000"/>
                <a:satMod val="300000"/>
              </a:schemeClr>
            </a:gs>
            <a:gs pos="100000">
              <a:schemeClr val="accent3">
                <a:shade val="90000"/>
                <a:hueOff val="0"/>
                <a:satOff val="0"/>
                <a:lumOff val="3021"/>
                <a:alphaOff val="-33333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5957C2C3-2259-400A-85B7-54F236A595B0}">
      <dsp:nvSpPr>
        <dsp:cNvPr id="0" name=""/>
        <dsp:cNvSpPr/>
      </dsp:nvSpPr>
      <dsp:spPr>
        <a:xfrm>
          <a:off x="888421" y="1455569"/>
          <a:ext cx="1318172" cy="1318172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1510"/>
                <a:alphaOff val="-16667"/>
                <a:tint val="50000"/>
                <a:satMod val="300000"/>
              </a:schemeClr>
            </a:gs>
            <a:gs pos="35000">
              <a:schemeClr val="accent3">
                <a:shade val="90000"/>
                <a:hueOff val="0"/>
                <a:satOff val="0"/>
                <a:lumOff val="1510"/>
                <a:alphaOff val="-16667"/>
                <a:tint val="37000"/>
                <a:satMod val="300000"/>
              </a:schemeClr>
            </a:gs>
            <a:gs pos="100000">
              <a:schemeClr val="accent3">
                <a:shade val="90000"/>
                <a:hueOff val="0"/>
                <a:satOff val="0"/>
                <a:lumOff val="1510"/>
                <a:alphaOff val="-16667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93536536-A665-4DB8-A963-908522A78D08}">
      <dsp:nvSpPr>
        <dsp:cNvPr id="0" name=""/>
        <dsp:cNvSpPr/>
      </dsp:nvSpPr>
      <dsp:spPr>
        <a:xfrm>
          <a:off x="1327812" y="1894956"/>
          <a:ext cx="439390" cy="439390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E7E3E17E-5E64-4AA6-A05C-5BFED1C02358}">
      <dsp:nvSpPr>
        <dsp:cNvPr id="0" name=""/>
        <dsp:cNvSpPr/>
      </dsp:nvSpPr>
      <dsp:spPr>
        <a:xfrm>
          <a:off x="2322604" y="151949"/>
          <a:ext cx="1538124" cy="393243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公共基础课</a:t>
          </a:r>
          <a:endParaRPr lang="zh-CN" altLang="en-US" sz="20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22604" y="151949"/>
        <a:ext cx="1538124" cy="393243"/>
      </dsp:txXfrm>
    </dsp:sp>
    <dsp:sp modelId="{34499148-A729-481F-8684-831624A40201}">
      <dsp:nvSpPr>
        <dsp:cNvPr id="0" name=""/>
        <dsp:cNvSpPr/>
      </dsp:nvSpPr>
      <dsp:spPr>
        <a:xfrm>
          <a:off x="2763832" y="520240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A2FF1C2-BD60-4028-9823-5FB67F7D9538}">
      <dsp:nvSpPr>
        <dsp:cNvPr id="0" name=""/>
        <dsp:cNvSpPr/>
      </dsp:nvSpPr>
      <dsp:spPr>
        <a:xfrm rot="5400000">
          <a:off x="1370118" y="696859"/>
          <a:ext cx="1587891" cy="1222001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793F4B0-4F7B-4BDB-9DAC-965C00242965}">
      <dsp:nvSpPr>
        <dsp:cNvPr id="0" name=""/>
        <dsp:cNvSpPr/>
      </dsp:nvSpPr>
      <dsp:spPr>
        <a:xfrm>
          <a:off x="2251066" y="3612000"/>
          <a:ext cx="1538124" cy="401984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专业基础课</a:t>
          </a:r>
          <a:endParaRPr lang="zh-CN" altLang="en-US" sz="20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51066" y="3612000"/>
        <a:ext cx="1538124" cy="401984"/>
      </dsp:txXfrm>
    </dsp:sp>
    <dsp:sp modelId="{CC4DA3D8-7B79-41C4-B227-BE7DC09B88FE}">
      <dsp:nvSpPr>
        <dsp:cNvPr id="0" name=""/>
        <dsp:cNvSpPr/>
      </dsp:nvSpPr>
      <dsp:spPr>
        <a:xfrm>
          <a:off x="2841131" y="3548240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C3CFD1F6-4A7F-4DE8-AB1C-FA7A3E93F78A}">
      <dsp:nvSpPr>
        <dsp:cNvPr id="0" name=""/>
        <dsp:cNvSpPr/>
      </dsp:nvSpPr>
      <dsp:spPr>
        <a:xfrm rot="16200000" flipH="1">
          <a:off x="1804874" y="2496474"/>
          <a:ext cx="1013968" cy="1058411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0DFFAEFB-A6CB-4BD4-9BF8-342936E06393}">
      <dsp:nvSpPr>
        <dsp:cNvPr id="0" name=""/>
        <dsp:cNvSpPr/>
      </dsp:nvSpPr>
      <dsp:spPr>
        <a:xfrm>
          <a:off x="5" y="3683631"/>
          <a:ext cx="1538124" cy="330352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专业课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" y="3683631"/>
        <a:ext cx="1538124" cy="330352"/>
      </dsp:txXfrm>
    </dsp:sp>
    <dsp:sp modelId="{DEFAB783-17C3-46F6-9AFB-AA12B89212FB}">
      <dsp:nvSpPr>
        <dsp:cNvPr id="0" name=""/>
        <dsp:cNvSpPr/>
      </dsp:nvSpPr>
      <dsp:spPr>
        <a:xfrm>
          <a:off x="674324" y="3620095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8219148A-6F52-4264-92FB-1B076A04DED0}">
      <dsp:nvSpPr>
        <dsp:cNvPr id="0" name=""/>
        <dsp:cNvSpPr/>
      </dsp:nvSpPr>
      <dsp:spPr>
        <a:xfrm rot="5400000" flipH="1" flipV="1">
          <a:off x="752029" y="3148952"/>
          <a:ext cx="669002" cy="323896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25A24AD5-0C77-49EE-8671-CC765E8B80E9}">
      <dsp:nvSpPr>
        <dsp:cNvPr id="0" name=""/>
        <dsp:cNvSpPr/>
      </dsp:nvSpPr>
      <dsp:spPr>
        <a:xfrm>
          <a:off x="5" y="157563"/>
          <a:ext cx="1538124" cy="369935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应用实践课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" y="157563"/>
        <a:ext cx="1538124" cy="369935"/>
      </dsp:txXfrm>
    </dsp:sp>
    <dsp:sp modelId="{DC1D1B8E-3F80-4026-A82E-E8B7F7BD6DFE}">
      <dsp:nvSpPr>
        <dsp:cNvPr id="0" name=""/>
        <dsp:cNvSpPr/>
      </dsp:nvSpPr>
      <dsp:spPr>
        <a:xfrm>
          <a:off x="649272" y="535393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3C1E79EF-0D85-4A0D-93F4-B91222CB0A28}">
      <dsp:nvSpPr>
        <dsp:cNvPr id="0" name=""/>
        <dsp:cNvSpPr/>
      </dsp:nvSpPr>
      <dsp:spPr>
        <a:xfrm rot="16200000" flipV="1">
          <a:off x="924969" y="526023"/>
          <a:ext cx="251877" cy="277716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092B6-5BBD-4B04-BEC7-58692ED49E6D}">
      <dsp:nvSpPr>
        <dsp:cNvPr id="0" name=""/>
        <dsp:cNvSpPr/>
      </dsp:nvSpPr>
      <dsp:spPr>
        <a:xfrm>
          <a:off x="2060689" y="810054"/>
          <a:ext cx="2018029" cy="201802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集成电路</a:t>
          </a:r>
          <a:r>
            <a:rPr lang="zh-CN" altLang="en-US" sz="24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</a:t>
          </a: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人才培养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56223" y="1105588"/>
        <a:ext cx="1426961" cy="1426961"/>
      </dsp:txXfrm>
    </dsp:sp>
    <dsp:sp modelId="{2316293D-A9DD-47E7-A4BB-1E6D8D12AB35}">
      <dsp:nvSpPr>
        <dsp:cNvPr id="0" name=""/>
        <dsp:cNvSpPr/>
      </dsp:nvSpPr>
      <dsp:spPr>
        <a:xfrm>
          <a:off x="2565197" y="360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1171"/>
                <a:alphaOff val="375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1171"/>
                <a:alphaOff val="375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1171"/>
                <a:alphaOff val="375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信息科学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12964" y="148127"/>
        <a:ext cx="713480" cy="713480"/>
      </dsp:txXfrm>
    </dsp:sp>
    <dsp:sp modelId="{10D9665D-D5AD-42F2-A5E0-331A471ACBE9}">
      <dsp:nvSpPr>
        <dsp:cNvPr id="0" name=""/>
        <dsp:cNvSpPr/>
      </dsp:nvSpPr>
      <dsp:spPr>
        <a:xfrm>
          <a:off x="3494477" y="385280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2342"/>
                <a:alphaOff val="750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2342"/>
                <a:alphaOff val="750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2342"/>
                <a:alphaOff val="75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管理科学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42244" y="533047"/>
        <a:ext cx="713480" cy="713480"/>
      </dsp:txXfrm>
    </dsp:sp>
    <dsp:sp modelId="{0A4A33F8-BBB1-4797-A748-7B78400D0DF8}">
      <dsp:nvSpPr>
        <dsp:cNvPr id="0" name=""/>
        <dsp:cNvSpPr/>
      </dsp:nvSpPr>
      <dsp:spPr>
        <a:xfrm>
          <a:off x="3879398" y="1314561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3513"/>
                <a:alphaOff val="1125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3513"/>
                <a:alphaOff val="1125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3513"/>
                <a:alphaOff val="1125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生物医学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027165" y="1462328"/>
        <a:ext cx="713480" cy="713480"/>
      </dsp:txXfrm>
    </dsp:sp>
    <dsp:sp modelId="{307DE285-2610-4ACA-95C4-5528297336B8}">
      <dsp:nvSpPr>
        <dsp:cNvPr id="0" name=""/>
        <dsp:cNvSpPr/>
      </dsp:nvSpPr>
      <dsp:spPr>
        <a:xfrm>
          <a:off x="3494477" y="2243842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4684"/>
                <a:alphaOff val="1500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4684"/>
                <a:alphaOff val="1500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4684"/>
                <a:alphaOff val="15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工业制造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42244" y="2391609"/>
        <a:ext cx="713480" cy="713480"/>
      </dsp:txXfrm>
    </dsp:sp>
    <dsp:sp modelId="{7F344844-E419-49C4-AF62-C0B397E6B91E}">
      <dsp:nvSpPr>
        <dsp:cNvPr id="0" name=""/>
        <dsp:cNvSpPr/>
      </dsp:nvSpPr>
      <dsp:spPr>
        <a:xfrm>
          <a:off x="2565197" y="2628762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5854"/>
                <a:alphaOff val="1875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5854"/>
                <a:alphaOff val="1875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5854"/>
                <a:alphaOff val="1875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材料科学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12964" y="2776529"/>
        <a:ext cx="713480" cy="713480"/>
      </dsp:txXfrm>
    </dsp:sp>
    <dsp:sp modelId="{65D49A59-F0F4-47CB-AB63-0D0D37884417}">
      <dsp:nvSpPr>
        <dsp:cNvPr id="0" name=""/>
        <dsp:cNvSpPr/>
      </dsp:nvSpPr>
      <dsp:spPr>
        <a:xfrm>
          <a:off x="1635916" y="2243842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7025"/>
                <a:alphaOff val="2250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7025"/>
                <a:alphaOff val="2250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7025"/>
                <a:alphaOff val="225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化学科学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83683" y="2391609"/>
        <a:ext cx="713480" cy="713480"/>
      </dsp:txXfrm>
    </dsp:sp>
    <dsp:sp modelId="{76C95B05-20BF-4BC0-B3DE-682E6185D3F2}">
      <dsp:nvSpPr>
        <dsp:cNvPr id="0" name=""/>
        <dsp:cNvSpPr/>
      </dsp:nvSpPr>
      <dsp:spPr>
        <a:xfrm>
          <a:off x="1250995" y="1314561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8196"/>
                <a:alphaOff val="2625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8196"/>
                <a:alphaOff val="2625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8196"/>
                <a:alphaOff val="2625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物理学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398762" y="1462328"/>
        <a:ext cx="713480" cy="713480"/>
      </dsp:txXfrm>
    </dsp:sp>
    <dsp:sp modelId="{ABDBF607-C288-4429-835B-A72A4197D7FA}">
      <dsp:nvSpPr>
        <dsp:cNvPr id="0" name=""/>
        <dsp:cNvSpPr/>
      </dsp:nvSpPr>
      <dsp:spPr>
        <a:xfrm>
          <a:off x="1635916" y="385280"/>
          <a:ext cx="1009014" cy="100901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9367"/>
                <a:alphaOff val="30000"/>
                <a:tint val="50000"/>
                <a:satMod val="300000"/>
              </a:schemeClr>
            </a:gs>
            <a:gs pos="35000">
              <a:schemeClr val="accent3">
                <a:shade val="80000"/>
                <a:alpha val="50000"/>
                <a:hueOff val="0"/>
                <a:satOff val="0"/>
                <a:lumOff val="9367"/>
                <a:alphaOff val="30000"/>
                <a:tint val="37000"/>
                <a:satMod val="3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9367"/>
                <a:alphaOff val="3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83683" y="533047"/>
        <a:ext cx="713480" cy="7134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96DB8-15F7-4DB2-BD19-13B71F8FCB64}">
      <dsp:nvSpPr>
        <dsp:cNvPr id="0" name=""/>
        <dsp:cNvSpPr/>
      </dsp:nvSpPr>
      <dsp:spPr>
        <a:xfrm>
          <a:off x="-3524764" y="-541804"/>
          <a:ext cx="4202242" cy="4202242"/>
        </a:xfrm>
        <a:prstGeom prst="blockArc">
          <a:avLst>
            <a:gd name="adj1" fmla="val 18900000"/>
            <a:gd name="adj2" fmla="val 2700000"/>
            <a:gd name="adj3" fmla="val 514"/>
          </a:avLst>
        </a:pr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A3613F-DA77-4841-858A-8A1FEA32C67C}">
      <dsp:nvSpPr>
        <dsp:cNvPr id="0" name=""/>
        <dsp:cNvSpPr/>
      </dsp:nvSpPr>
      <dsp:spPr>
        <a:xfrm>
          <a:off x="435647" y="311863"/>
          <a:ext cx="3124555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核心技术的开拓者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35647" y="311863"/>
        <a:ext cx="3124555" cy="623726"/>
      </dsp:txXfrm>
    </dsp:sp>
    <dsp:sp modelId="{13E9A781-C7D5-4AA7-A2A6-1321174F8FE9}">
      <dsp:nvSpPr>
        <dsp:cNvPr id="0" name=""/>
        <dsp:cNvSpPr/>
      </dsp:nvSpPr>
      <dsp:spPr>
        <a:xfrm>
          <a:off x="45818" y="23389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541E3-7930-49C5-9A45-0B0459744BAC}">
      <dsp:nvSpPr>
        <dsp:cNvPr id="0" name=""/>
        <dsp:cNvSpPr/>
      </dsp:nvSpPr>
      <dsp:spPr>
        <a:xfrm>
          <a:off x="662372" y="1247453"/>
          <a:ext cx="2897830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交叉领域的探索者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62372" y="1247453"/>
        <a:ext cx="2897830" cy="623726"/>
      </dsp:txXfrm>
    </dsp:sp>
    <dsp:sp modelId="{28104C88-68AF-4F98-BC73-06A32FE96F55}">
      <dsp:nvSpPr>
        <dsp:cNvPr id="0" name=""/>
        <dsp:cNvSpPr/>
      </dsp:nvSpPr>
      <dsp:spPr>
        <a:xfrm>
          <a:off x="272543" y="116948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5B54F-2A60-40E5-9E8D-FF042606F931}">
      <dsp:nvSpPr>
        <dsp:cNvPr id="0" name=""/>
        <dsp:cNvSpPr/>
      </dsp:nvSpPr>
      <dsp:spPr>
        <a:xfrm>
          <a:off x="435647" y="2183043"/>
          <a:ext cx="3124555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IC</a:t>
          </a: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产业的领军者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35647" y="2183043"/>
        <a:ext cx="3124555" cy="623726"/>
      </dsp:txXfrm>
    </dsp:sp>
    <dsp:sp modelId="{B79EC465-A9B4-4EBC-B3D4-B5A749DF51B9}">
      <dsp:nvSpPr>
        <dsp:cNvPr id="0" name=""/>
        <dsp:cNvSpPr/>
      </dsp:nvSpPr>
      <dsp:spPr>
        <a:xfrm>
          <a:off x="45818" y="210507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0BE81B41-2B69-43B3-BCAC-9B1FADF114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4815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4DF7E514-4B2E-4C29-A70E-DB011C52B0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5915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62B879-CD9A-436F-AB96-B5D626DCACD5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129425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3B33BD1-D01C-4196-8BC3-990882349573}" type="slidenum">
              <a:rPr lang="en-US" altLang="zh-CN" smtClean="0"/>
              <a:pPr/>
              <a:t>2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360482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icon 副本 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39063" y="115888"/>
            <a:ext cx="1081087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Line 16"/>
          <p:cNvSpPr>
            <a:spLocks noChangeShapeType="1"/>
          </p:cNvSpPr>
          <p:nvPr userDrawn="1"/>
        </p:nvSpPr>
        <p:spPr bwMode="auto">
          <a:xfrm>
            <a:off x="179388" y="1125538"/>
            <a:ext cx="7272337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zh-CN" altLang="en-US"/>
          </a:p>
        </p:txBody>
      </p:sp>
      <p:sp>
        <p:nvSpPr>
          <p:cNvPr id="1028" name="Line 17"/>
          <p:cNvSpPr>
            <a:spLocks noChangeShapeType="1"/>
          </p:cNvSpPr>
          <p:nvPr userDrawn="1"/>
        </p:nvSpPr>
        <p:spPr bwMode="auto">
          <a:xfrm>
            <a:off x="179388" y="1052513"/>
            <a:ext cx="727233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1.jpeg"/><Relationship Id="rId16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hyperlink" Target="http://www.tudelft.nl/" TargetMode="External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www.hkgem.com/root/e_default.asp?sc=810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428596" y="1500174"/>
            <a:ext cx="842968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chemeClr val="accent2"/>
                </a:solidFill>
                <a:latin typeface="楷体" pitchFamily="49" charset="-122"/>
                <a:ea typeface="楷体" pitchFamily="49" charset="-122"/>
              </a:rPr>
              <a:t>微电子学院</a:t>
            </a:r>
            <a:endParaRPr lang="en-US" altLang="zh-CN" sz="4000" b="1" dirty="0" smtClean="0">
              <a:solidFill>
                <a:schemeClr val="accent2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4000" b="1" dirty="0" smtClean="0">
              <a:solidFill>
                <a:schemeClr val="accent2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微电子科学与工程</a:t>
            </a:r>
            <a:endParaRPr lang="en-US" altLang="zh-CN" sz="4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6000" b="1" dirty="0" smtClean="0">
                <a:solidFill>
                  <a:schemeClr val="accent2"/>
                </a:solidFill>
                <a:latin typeface="楷体" pitchFamily="49" charset="-122"/>
                <a:ea typeface="楷体" pitchFamily="49" charset="-122"/>
              </a:rPr>
              <a:t>专业简介</a:t>
            </a:r>
            <a:endParaRPr lang="zh-CN" altLang="en-US" sz="6000" b="1" dirty="0">
              <a:solidFill>
                <a:schemeClr val="accent2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5072074"/>
            <a:ext cx="1786065" cy="1040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周嘉</a:t>
            </a:r>
            <a:endParaRPr lang="en-US" altLang="zh-CN" sz="2800" b="1" dirty="0" smtClean="0"/>
          </a:p>
          <a:p>
            <a:r>
              <a:rPr lang="en-US" altLang="zh-CN" sz="2800" dirty="0" smtClean="0"/>
              <a:t>2014/3/22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4"/>
          <p:cNvGrpSpPr>
            <a:grpSpLocks/>
          </p:cNvGrpSpPr>
          <p:nvPr/>
        </p:nvGrpSpPr>
        <p:grpSpPr bwMode="auto">
          <a:xfrm>
            <a:off x="468313" y="1125538"/>
            <a:ext cx="7961339" cy="4609180"/>
            <a:chOff x="762000" y="1235394"/>
            <a:chExt cx="8382000" cy="5182538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1031875" y="1235394"/>
              <a:ext cx="5597525" cy="463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3B7D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r">
                <a:spcBef>
                  <a:spcPct val="0"/>
                </a:spcBef>
                <a:buClrTx/>
                <a:buSzTx/>
                <a:buFont typeface="Wingdings 2" pitchFamily="18" charset="2"/>
                <a:buNone/>
                <a:defRPr/>
              </a:pPr>
              <a:r>
                <a:rPr lang="zh-CN" altLang="en-US" sz="24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楷体_GB2312" pitchFamily="49" charset="-122"/>
                </a:rPr>
                <a:t>复旦大学微电子学科发展历史</a:t>
              </a:r>
              <a:endParaRPr lang="en-US" altLang="zh-CN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楷体_GB2312" pitchFamily="49" charset="-122"/>
              </a:endParaRPr>
            </a:p>
          </p:txBody>
        </p:sp>
        <p:sp>
          <p:nvSpPr>
            <p:cNvPr id="8" name="Line 3"/>
            <p:cNvSpPr>
              <a:spLocks noChangeShapeType="1"/>
            </p:cNvSpPr>
            <p:nvPr/>
          </p:nvSpPr>
          <p:spPr bwMode="auto">
            <a:xfrm>
              <a:off x="762000" y="5960853"/>
              <a:ext cx="8382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V="1">
              <a:off x="781050" y="1268727"/>
              <a:ext cx="0" cy="466037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2954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159000" y="5962440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9718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810000" y="5962440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48006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5133" name="Text Box 10"/>
            <p:cNvSpPr txBox="1">
              <a:spLocks noChangeArrowheads="1"/>
            </p:cNvSpPr>
            <p:nvPr/>
          </p:nvSpPr>
          <p:spPr bwMode="auto">
            <a:xfrm>
              <a:off x="990600" y="6037264"/>
              <a:ext cx="707349" cy="380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chemeClr val="accent2"/>
                  </a:solidFill>
                  <a:latin typeface="Times New Roman" pitchFamily="18" charset="0"/>
                </a:rPr>
                <a:t>1956</a:t>
              </a:r>
            </a:p>
          </p:txBody>
        </p:sp>
        <p:sp>
          <p:nvSpPr>
            <p:cNvPr id="5134" name="Text Box 11"/>
            <p:cNvSpPr txBox="1">
              <a:spLocks noChangeArrowheads="1"/>
            </p:cNvSpPr>
            <p:nvPr/>
          </p:nvSpPr>
          <p:spPr bwMode="auto">
            <a:xfrm>
              <a:off x="1752600" y="6037263"/>
              <a:ext cx="685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1984</a:t>
              </a:r>
            </a:p>
          </p:txBody>
        </p:sp>
        <p:sp>
          <p:nvSpPr>
            <p:cNvPr id="5135" name="Text Box 12"/>
            <p:cNvSpPr txBox="1">
              <a:spLocks noChangeArrowheads="1"/>
            </p:cNvSpPr>
            <p:nvPr/>
          </p:nvSpPr>
          <p:spPr bwMode="auto">
            <a:xfrm>
              <a:off x="2590800" y="6037263"/>
              <a:ext cx="7620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1988</a:t>
              </a:r>
            </a:p>
          </p:txBody>
        </p:sp>
        <p:sp>
          <p:nvSpPr>
            <p:cNvPr id="5136" name="Text Box 13"/>
            <p:cNvSpPr txBox="1">
              <a:spLocks noChangeArrowheads="1"/>
            </p:cNvSpPr>
            <p:nvPr/>
          </p:nvSpPr>
          <p:spPr bwMode="auto">
            <a:xfrm>
              <a:off x="3352800" y="6037263"/>
              <a:ext cx="83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1992</a:t>
              </a:r>
            </a:p>
          </p:txBody>
        </p:sp>
        <p:sp>
          <p:nvSpPr>
            <p:cNvPr id="5137" name="Text Box 14"/>
            <p:cNvSpPr txBox="1">
              <a:spLocks noChangeArrowheads="1"/>
            </p:cNvSpPr>
            <p:nvPr/>
          </p:nvSpPr>
          <p:spPr bwMode="auto">
            <a:xfrm>
              <a:off x="4419600" y="6037263"/>
              <a:ext cx="685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2002</a:t>
              </a:r>
            </a:p>
          </p:txBody>
        </p:sp>
        <p:sp>
          <p:nvSpPr>
            <p:cNvPr id="5138" name="Freeform 15"/>
            <p:cNvSpPr>
              <a:spLocks/>
            </p:cNvSpPr>
            <p:nvPr/>
          </p:nvSpPr>
          <p:spPr bwMode="auto">
            <a:xfrm>
              <a:off x="792595" y="1235394"/>
              <a:ext cx="8351405" cy="4657663"/>
            </a:xfrm>
            <a:custGeom>
              <a:avLst/>
              <a:gdLst>
                <a:gd name="T0" fmla="*/ 0 w 4608"/>
                <a:gd name="T1" fmla="*/ 2147483647 h 2304"/>
                <a:gd name="T2" fmla="*/ 2147483647 w 4608"/>
                <a:gd name="T3" fmla="*/ 2147483647 h 2304"/>
                <a:gd name="T4" fmla="*/ 2147483647 w 4608"/>
                <a:gd name="T5" fmla="*/ 2147483647 h 2304"/>
                <a:gd name="T6" fmla="*/ 2147483647 w 4608"/>
                <a:gd name="T7" fmla="*/ 2147483647 h 2304"/>
                <a:gd name="T8" fmla="*/ 2147483647 w 4608"/>
                <a:gd name="T9" fmla="*/ 2147483647 h 2304"/>
                <a:gd name="T10" fmla="*/ 2147483647 w 4608"/>
                <a:gd name="T11" fmla="*/ 2147483647 h 2304"/>
                <a:gd name="T12" fmla="*/ 2147483647 w 4608"/>
                <a:gd name="T13" fmla="*/ 2147483647 h 2304"/>
                <a:gd name="T14" fmla="*/ 2147483647 w 4608"/>
                <a:gd name="T15" fmla="*/ 2147483647 h 2304"/>
                <a:gd name="T16" fmla="*/ 2147483647 w 4608"/>
                <a:gd name="T17" fmla="*/ 2147483647 h 2304"/>
                <a:gd name="T18" fmla="*/ 2147483647 w 4608"/>
                <a:gd name="T19" fmla="*/ 0 h 23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08" h="2304">
                  <a:moveTo>
                    <a:pt x="0" y="2304"/>
                  </a:moveTo>
                  <a:cubicBezTo>
                    <a:pt x="92" y="2236"/>
                    <a:pt x="184" y="2168"/>
                    <a:pt x="336" y="2064"/>
                  </a:cubicBezTo>
                  <a:cubicBezTo>
                    <a:pt x="488" y="1960"/>
                    <a:pt x="720" y="1808"/>
                    <a:pt x="912" y="1680"/>
                  </a:cubicBezTo>
                  <a:cubicBezTo>
                    <a:pt x="1104" y="1552"/>
                    <a:pt x="1312" y="1376"/>
                    <a:pt x="1488" y="1296"/>
                  </a:cubicBezTo>
                  <a:cubicBezTo>
                    <a:pt x="1664" y="1216"/>
                    <a:pt x="1824" y="1272"/>
                    <a:pt x="1968" y="1200"/>
                  </a:cubicBezTo>
                  <a:cubicBezTo>
                    <a:pt x="2112" y="1128"/>
                    <a:pt x="2200" y="928"/>
                    <a:pt x="2352" y="864"/>
                  </a:cubicBezTo>
                  <a:cubicBezTo>
                    <a:pt x="2504" y="800"/>
                    <a:pt x="2712" y="864"/>
                    <a:pt x="2880" y="816"/>
                  </a:cubicBezTo>
                  <a:cubicBezTo>
                    <a:pt x="3048" y="768"/>
                    <a:pt x="3160" y="672"/>
                    <a:pt x="3360" y="576"/>
                  </a:cubicBezTo>
                  <a:cubicBezTo>
                    <a:pt x="3560" y="480"/>
                    <a:pt x="3872" y="336"/>
                    <a:pt x="4080" y="240"/>
                  </a:cubicBezTo>
                  <a:cubicBezTo>
                    <a:pt x="4288" y="144"/>
                    <a:pt x="4448" y="72"/>
                    <a:pt x="4608" y="0"/>
                  </a:cubicBezTo>
                </a:path>
              </a:pathLst>
            </a:custGeom>
            <a:noFill/>
            <a:ln w="76200" cap="flat" cmpd="sng">
              <a:solidFill>
                <a:srgbClr val="FF66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844550" y="4724329"/>
              <a:ext cx="1700212" cy="1088903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 algn="ctr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 </a:t>
              </a: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半导体物理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专业</a:t>
              </a:r>
              <a:endParaRPr kumimoji="0" lang="en-US" altLang="zh-CN" sz="1600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140" name="Text Box 18"/>
            <p:cNvSpPr txBox="1">
              <a:spLocks noChangeArrowheads="1"/>
            </p:cNvSpPr>
            <p:nvPr/>
          </p:nvSpPr>
          <p:spPr bwMode="auto">
            <a:xfrm>
              <a:off x="5410199" y="6037263"/>
              <a:ext cx="725295" cy="380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chemeClr val="accent2"/>
                  </a:solidFill>
                  <a:latin typeface="Times New Roman" pitchFamily="18" charset="0"/>
                </a:rPr>
                <a:t>2004</a:t>
              </a: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5699125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24" name="AutoShape 20"/>
            <p:cNvSpPr>
              <a:spLocks noChangeArrowheads="1"/>
            </p:cNvSpPr>
            <p:nvPr/>
          </p:nvSpPr>
          <p:spPr bwMode="auto">
            <a:xfrm>
              <a:off x="1611312" y="3825904"/>
              <a:ext cx="1360488" cy="790487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国家重点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  <a:p>
              <a:pPr eaLnBrk="0" fontAlgn="auto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学科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4770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5144" name="Text Box 23"/>
            <p:cNvSpPr txBox="1">
              <a:spLocks noChangeArrowheads="1"/>
            </p:cNvSpPr>
            <p:nvPr/>
          </p:nvSpPr>
          <p:spPr bwMode="auto">
            <a:xfrm>
              <a:off x="6096000" y="6037263"/>
              <a:ext cx="83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2006</a:t>
              </a: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72390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8001000" y="5960853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6781800" y="6037263"/>
              <a:ext cx="83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2008</a:t>
              </a:r>
            </a:p>
          </p:txBody>
        </p:sp>
        <p:sp>
          <p:nvSpPr>
            <p:cNvPr id="5148" name="Text Box 28"/>
            <p:cNvSpPr txBox="1">
              <a:spLocks noChangeArrowheads="1"/>
            </p:cNvSpPr>
            <p:nvPr/>
          </p:nvSpPr>
          <p:spPr bwMode="auto">
            <a:xfrm>
              <a:off x="7543800" y="6037263"/>
              <a:ext cx="83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2012</a:t>
              </a:r>
            </a:p>
          </p:txBody>
        </p:sp>
        <p:grpSp>
          <p:nvGrpSpPr>
            <p:cNvPr id="5149" name="Group 29"/>
            <p:cNvGrpSpPr>
              <a:grpSpLocks/>
            </p:cNvGrpSpPr>
            <p:nvPr/>
          </p:nvGrpSpPr>
          <p:grpSpPr bwMode="auto">
            <a:xfrm>
              <a:off x="1600200" y="5884863"/>
              <a:ext cx="152400" cy="152400"/>
              <a:chOff x="1008" y="3696"/>
              <a:chExt cx="96" cy="96"/>
            </a:xfrm>
          </p:grpSpPr>
          <p:sp>
            <p:nvSpPr>
              <p:cNvPr id="5165" name="Line 30"/>
              <p:cNvSpPr>
                <a:spLocks noChangeShapeType="1"/>
              </p:cNvSpPr>
              <p:nvPr/>
            </p:nvSpPr>
            <p:spPr bwMode="auto">
              <a:xfrm flipH="1">
                <a:off x="1008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5166" name="Line 31"/>
              <p:cNvSpPr>
                <a:spLocks noChangeShapeType="1"/>
              </p:cNvSpPr>
              <p:nvPr/>
            </p:nvSpPr>
            <p:spPr bwMode="auto">
              <a:xfrm flipH="1">
                <a:off x="1056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</p:grpSp>
        <p:grpSp>
          <p:nvGrpSpPr>
            <p:cNvPr id="5150" name="Group 32"/>
            <p:cNvGrpSpPr>
              <a:grpSpLocks/>
            </p:cNvGrpSpPr>
            <p:nvPr/>
          </p:nvGrpSpPr>
          <p:grpSpPr bwMode="auto">
            <a:xfrm>
              <a:off x="4152900" y="5884863"/>
              <a:ext cx="152400" cy="152400"/>
              <a:chOff x="1008" y="3696"/>
              <a:chExt cx="96" cy="96"/>
            </a:xfrm>
          </p:grpSpPr>
          <p:sp>
            <p:nvSpPr>
              <p:cNvPr id="5163" name="Line 33"/>
              <p:cNvSpPr>
                <a:spLocks noChangeShapeType="1"/>
              </p:cNvSpPr>
              <p:nvPr/>
            </p:nvSpPr>
            <p:spPr bwMode="auto">
              <a:xfrm flipH="1">
                <a:off x="1008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5164" name="Line 34"/>
              <p:cNvSpPr>
                <a:spLocks noChangeShapeType="1"/>
              </p:cNvSpPr>
              <p:nvPr/>
            </p:nvSpPr>
            <p:spPr bwMode="auto">
              <a:xfrm flipH="1">
                <a:off x="1056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</p:grpSp>
        <p:sp>
          <p:nvSpPr>
            <p:cNvPr id="37" name="AutoShape 37"/>
            <p:cNvSpPr>
              <a:spLocks noChangeArrowheads="1"/>
            </p:cNvSpPr>
            <p:nvPr/>
          </p:nvSpPr>
          <p:spPr bwMode="auto">
            <a:xfrm>
              <a:off x="5441950" y="2962401"/>
              <a:ext cx="1860550" cy="1038109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fontAlgn="auto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</a:rPr>
                <a:t>微纳电子科技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fontAlgn="auto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</a:rPr>
                <a:t>创新平台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39" name="AutoShape 39"/>
            <p:cNvSpPr>
              <a:spLocks noChangeArrowheads="1"/>
            </p:cNvSpPr>
            <p:nvPr/>
          </p:nvSpPr>
          <p:spPr bwMode="auto">
            <a:xfrm>
              <a:off x="2868612" y="4616391"/>
              <a:ext cx="1925638" cy="88890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专用集成电路与</a:t>
              </a:r>
              <a:endParaRPr kumimoji="0" lang="en-US" altLang="zh-CN" sz="1800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系统</a:t>
              </a:r>
              <a:endParaRPr kumimoji="0" lang="en-US" altLang="zh-CN" sz="1800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国家重点实验室</a:t>
              </a:r>
            </a:p>
          </p:txBody>
        </p:sp>
        <p:sp>
          <p:nvSpPr>
            <p:cNvPr id="5153" name="Text Box 41"/>
            <p:cNvSpPr txBox="1">
              <a:spLocks noChangeArrowheads="1"/>
            </p:cNvSpPr>
            <p:nvPr/>
          </p:nvSpPr>
          <p:spPr bwMode="auto">
            <a:xfrm>
              <a:off x="8305800" y="6059229"/>
              <a:ext cx="83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2014</a:t>
              </a: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8659812" y="5987838"/>
              <a:ext cx="0" cy="152383"/>
            </a:xfrm>
            <a:prstGeom prst="line">
              <a:avLst/>
            </a:prstGeom>
            <a:noFill/>
            <a:ln w="28575">
              <a:solidFill>
                <a:srgbClr val="8263A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fontAlgn="auto"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kern="0">
                <a:solidFill>
                  <a:srgbClr val="336699"/>
                </a:solidFill>
                <a:latin typeface="Times New Roman" pitchFamily="18" charset="0"/>
              </a:endParaRPr>
            </a:p>
          </p:txBody>
        </p:sp>
        <p:sp>
          <p:nvSpPr>
            <p:cNvPr id="43" name="AutoShape 43"/>
            <p:cNvSpPr>
              <a:spLocks noChangeArrowheads="1"/>
            </p:cNvSpPr>
            <p:nvPr/>
          </p:nvSpPr>
          <p:spPr bwMode="auto">
            <a:xfrm>
              <a:off x="4495800" y="1887783"/>
              <a:ext cx="1828800" cy="995252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 algn="ctr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微电子研究院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4" name="AutoShape 39"/>
            <p:cNvSpPr>
              <a:spLocks noChangeArrowheads="1"/>
            </p:cNvSpPr>
            <p:nvPr/>
          </p:nvSpPr>
          <p:spPr bwMode="auto">
            <a:xfrm>
              <a:off x="3771900" y="2938591"/>
              <a:ext cx="1579562" cy="88890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微电子学系</a:t>
              </a:r>
            </a:p>
          </p:txBody>
        </p:sp>
        <p:sp>
          <p:nvSpPr>
            <p:cNvPr id="48" name="AutoShape 43"/>
            <p:cNvSpPr>
              <a:spLocks noChangeArrowheads="1"/>
            </p:cNvSpPr>
            <p:nvPr/>
          </p:nvSpPr>
          <p:spPr bwMode="auto">
            <a:xfrm>
              <a:off x="4686300" y="4022732"/>
              <a:ext cx="1828800" cy="993664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6350" algn="ctr">
              <a:solidFill>
                <a:srgbClr val="DDDDDD"/>
              </a:solidFill>
              <a:round/>
              <a:headEnd/>
              <a:tailEnd/>
            </a:ln>
            <a:effectLst>
              <a:outerShdw dist="107763" dir="2700000" algn="ctr" rotWithShape="0">
                <a:srgbClr val="001428"/>
              </a:outerShdw>
            </a:effectLst>
          </p:spPr>
          <p:txBody>
            <a:bodyPr wrap="none" anchor="ctr"/>
            <a:lstStyle/>
            <a:p>
              <a:pPr eaLnBrk="0" fontAlgn="auto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 smtClean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国家集成电路</a:t>
              </a: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人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  <a:p>
              <a:pPr eaLnBrk="0" fontAlgn="auto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0" dirty="0">
                  <a:solidFill>
                    <a:srgbClr val="FFFF00"/>
                  </a:solidFill>
                  <a:latin typeface="Times New Roman" pitchFamily="18" charset="0"/>
                  <a:ea typeface="黑体" pitchFamily="49" charset="-122"/>
                </a:rPr>
                <a:t>才培养基地</a:t>
              </a:r>
              <a:endParaRPr kumimoji="0" lang="en-US" altLang="zh-CN" b="1" kern="0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grpSp>
          <p:nvGrpSpPr>
            <p:cNvPr id="5158" name="Group 32"/>
            <p:cNvGrpSpPr>
              <a:grpSpLocks/>
            </p:cNvGrpSpPr>
            <p:nvPr/>
          </p:nvGrpSpPr>
          <p:grpSpPr bwMode="auto">
            <a:xfrm>
              <a:off x="7505700" y="5884863"/>
              <a:ext cx="152400" cy="152400"/>
              <a:chOff x="1008" y="3696"/>
              <a:chExt cx="96" cy="96"/>
            </a:xfrm>
          </p:grpSpPr>
          <p:sp>
            <p:nvSpPr>
              <p:cNvPr id="5161" name="Line 33"/>
              <p:cNvSpPr>
                <a:spLocks noChangeShapeType="1"/>
              </p:cNvSpPr>
              <p:nvPr/>
            </p:nvSpPr>
            <p:spPr bwMode="auto">
              <a:xfrm flipH="1">
                <a:off x="1008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5162" name="Line 34"/>
              <p:cNvSpPr>
                <a:spLocks noChangeShapeType="1"/>
              </p:cNvSpPr>
              <p:nvPr/>
            </p:nvSpPr>
            <p:spPr bwMode="auto">
              <a:xfrm flipH="1">
                <a:off x="1056" y="3696"/>
                <a:ext cx="48" cy="96"/>
              </a:xfrm>
              <a:prstGeom prst="line">
                <a:avLst/>
              </a:prstGeom>
              <a:noFill/>
              <a:ln w="38100">
                <a:solidFill>
                  <a:srgbClr val="1F3E5D"/>
                </a:solidFill>
                <a:round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</p:grpSp>
        <p:pic>
          <p:nvPicPr>
            <p:cNvPr id="5159" name="Picture 8" descr="http://knkj.xhedu.sh.cn/xq-zt/sn-lc/images1/xxd/04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2722" y="1922814"/>
              <a:ext cx="1739756" cy="1419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60" name="TextBox 5"/>
            <p:cNvSpPr txBox="1">
              <a:spLocks noChangeArrowheads="1"/>
            </p:cNvSpPr>
            <p:nvPr/>
          </p:nvSpPr>
          <p:spPr bwMode="auto">
            <a:xfrm>
              <a:off x="812584" y="3383913"/>
              <a:ext cx="198661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800" b="1">
                  <a:solidFill>
                    <a:schemeClr val="accent2"/>
                  </a:solidFill>
                </a:rPr>
                <a:t>谢希德 院士</a:t>
              </a:r>
            </a:p>
          </p:txBody>
        </p:sp>
      </p:grpSp>
      <p:sp>
        <p:nvSpPr>
          <p:cNvPr id="49" name="AutoShape 37"/>
          <p:cNvSpPr>
            <a:spLocks noChangeArrowheads="1"/>
          </p:cNvSpPr>
          <p:nvPr/>
        </p:nvSpPr>
        <p:spPr bwMode="auto">
          <a:xfrm>
            <a:off x="6761163" y="1357313"/>
            <a:ext cx="1816100" cy="10382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6350">
            <a:solidFill>
              <a:srgbClr val="DDDDDD"/>
            </a:solidFill>
            <a:round/>
            <a:headEnd/>
            <a:tailEnd/>
          </a:ln>
          <a:effectLst>
            <a:outerShdw dist="107763" dir="2700000" algn="ctr" rotWithShape="0">
              <a:srgbClr val="001428"/>
            </a:outerShdw>
          </a:effectLst>
        </p:spPr>
        <p:txBody>
          <a:bodyPr wrap="none" anchor="ctr"/>
          <a:lstStyle/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kern="0" dirty="0">
                <a:solidFill>
                  <a:srgbClr val="FFFF00"/>
                </a:solidFill>
                <a:latin typeface="Times New Roman" pitchFamily="18" charset="0"/>
              </a:rPr>
              <a:t>微电子学院</a:t>
            </a:r>
            <a:endParaRPr kumimoji="0" lang="en-US" altLang="zh-CN" b="1" kern="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900113" y="333375"/>
            <a:ext cx="5656262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总体</a:t>
            </a:r>
            <a:r>
              <a:rPr lang="zh-CN" altLang="en-US" sz="320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概况</a:t>
            </a:r>
            <a:endParaRPr lang="en-US" altLang="zh-CN" sz="320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4282" y="5857892"/>
            <a:ext cx="8572528" cy="748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lnSpc>
                <a:spcPct val="125000"/>
              </a:lnSpc>
              <a:buClr>
                <a:srgbClr val="002060"/>
              </a:buClr>
            </a:pPr>
            <a:r>
              <a:rPr lang="en-US" altLang="zh-CN" sz="1800" b="1" dirty="0" smtClean="0">
                <a:solidFill>
                  <a:srgbClr val="002060"/>
                </a:solidFill>
              </a:rPr>
              <a:t>1956</a:t>
            </a:r>
            <a:r>
              <a:rPr lang="zh-CN" altLang="en-US" sz="1800" b="1" dirty="0" smtClean="0">
                <a:solidFill>
                  <a:srgbClr val="002060"/>
                </a:solidFill>
              </a:rPr>
              <a:t>年北京大学、</a:t>
            </a:r>
            <a:r>
              <a:rPr lang="zh-CN" altLang="en-US" sz="1800" b="1" dirty="0" smtClean="0">
                <a:solidFill>
                  <a:srgbClr val="C00000"/>
                </a:solidFill>
              </a:rPr>
              <a:t>复旦大学</a:t>
            </a:r>
            <a:r>
              <a:rPr lang="zh-CN" altLang="en-US" sz="1800" b="1" dirty="0" smtClean="0">
                <a:solidFill>
                  <a:srgbClr val="002060"/>
                </a:solidFill>
              </a:rPr>
              <a:t>、吉林大学、厦门大学和南京大学联合在北京大学开办了半导体物理专业，共同培养了新中国第一批半导体人才。</a:t>
            </a:r>
            <a:endParaRPr lang="zh-CN" altLang="en-US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d:\PROGRA~1\360se6\USERDA~1\Temp\CHAPTE~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1905000" cy="1295401"/>
          </a:xfrm>
          <a:prstGeom prst="rect">
            <a:avLst/>
          </a:prstGeom>
          <a:noFill/>
        </p:spPr>
      </p:pic>
      <p:pic>
        <p:nvPicPr>
          <p:cNvPr id="6" name="Picture 4" descr="http://it.southcn.com/9/images/attachement/jpg/site4/20110926/90fba609f5ed0fea2e8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071546"/>
            <a:ext cx="2357454" cy="182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0" descr="d:\PROGRA~1\360se6\USERDA~1\Temp\T016B9~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286256"/>
            <a:ext cx="1500198" cy="1500199"/>
          </a:xfrm>
          <a:prstGeom prst="rect">
            <a:avLst/>
          </a:prstGeom>
          <a:noFill/>
        </p:spPr>
      </p:pic>
      <p:pic>
        <p:nvPicPr>
          <p:cNvPr id="30732" name="Picture 12" descr="d:\PROGRA~1\360se6\USERDA~1\Temp\T01CC5~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1357298"/>
            <a:ext cx="1857388" cy="138870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71802" y="285728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芯片无处不在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30734" name="Picture 14" descr="d:\PROGRA~1\360se6\USERDA~1\Temp\201312~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00" y="2928934"/>
            <a:ext cx="3571900" cy="2295712"/>
          </a:xfrm>
          <a:prstGeom prst="rect">
            <a:avLst/>
          </a:prstGeom>
          <a:noFill/>
        </p:spPr>
      </p:pic>
      <p:pic>
        <p:nvPicPr>
          <p:cNvPr id="30735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12" y="2928934"/>
            <a:ext cx="938207" cy="56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 descr="从1数到5 数字解读Intel智能新酷睿CPU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1142984"/>
            <a:ext cx="3037442" cy="213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组合 16"/>
          <p:cNvGrpSpPr/>
          <p:nvPr/>
        </p:nvGrpSpPr>
        <p:grpSpPr>
          <a:xfrm>
            <a:off x="2143108" y="3357562"/>
            <a:ext cx="4357719" cy="3360975"/>
            <a:chOff x="2143108" y="3357562"/>
            <a:chExt cx="4357719" cy="3360975"/>
          </a:xfrm>
        </p:grpSpPr>
        <p:sp>
          <p:nvSpPr>
            <p:cNvPr id="15" name="TextBox 14"/>
            <p:cNvSpPr txBox="1"/>
            <p:nvPr/>
          </p:nvSpPr>
          <p:spPr>
            <a:xfrm>
              <a:off x="2143108" y="6072206"/>
              <a:ext cx="4357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</a:rPr>
                <a:t>半导体器件的集成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pic>
          <p:nvPicPr>
            <p:cNvPr id="16" name="Picture 4" descr="d:\PROGRA~1\360se6\USERDA~1\Temp\261870~1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500298" y="3357562"/>
              <a:ext cx="2928958" cy="2765188"/>
            </a:xfrm>
            <a:prstGeom prst="rect">
              <a:avLst/>
            </a:prstGeom>
            <a:noFill/>
          </p:spPr>
        </p:pic>
      </p:grpSp>
      <p:pic>
        <p:nvPicPr>
          <p:cNvPr id="30739" name="Picture 19" descr="d:\PROGRA~1\360se6\USERDA~1\Temp\T016A1~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00826" y="5080838"/>
            <a:ext cx="2413977" cy="1777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285728"/>
            <a:ext cx="792958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/>
              <a:t>Actual cross-section of a modern microprocessor chip </a:t>
            </a:r>
            <a:endParaRPr lang="en-US" altLang="zh-CN" b="1" dirty="0" smtClean="0"/>
          </a:p>
          <a:p>
            <a:pPr algn="ctr"/>
            <a:r>
              <a:rPr lang="en-US" altLang="zh-CN" b="1" dirty="0" smtClean="0"/>
              <a:t>from </a:t>
            </a:r>
            <a:r>
              <a:rPr lang="en-US" altLang="zh-CN" b="1" dirty="0"/>
              <a:t>IBM</a:t>
            </a:r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323850" y="1773238"/>
            <a:ext cx="8534400" cy="2520950"/>
            <a:chOff x="204" y="1343"/>
            <a:chExt cx="5376" cy="1588"/>
          </a:xfrm>
        </p:grpSpPr>
        <p:pic>
          <p:nvPicPr>
            <p:cNvPr id="4" name="Picture 9" descr="p-ce1"/>
            <p:cNvPicPr>
              <a:picLocks noChangeAspect="1" noChangeArrowheads="1"/>
            </p:cNvPicPr>
            <p:nvPr/>
          </p:nvPicPr>
          <p:blipFill>
            <a:blip r:embed="rId2"/>
            <a:srcRect t="11716" r="25470" b="5962"/>
            <a:stretch>
              <a:fillRect/>
            </a:stretch>
          </p:blipFill>
          <p:spPr bwMode="auto">
            <a:xfrm>
              <a:off x="249" y="1343"/>
              <a:ext cx="2812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4" descr="p-n2_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88" y="1344"/>
              <a:ext cx="2292" cy="1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839" y="2704"/>
              <a:ext cx="453" cy="9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Text Box 17"/>
            <p:cNvSpPr txBox="1">
              <a:spLocks noChangeArrowheads="1"/>
            </p:cNvSpPr>
            <p:nvPr/>
          </p:nvSpPr>
          <p:spPr bwMode="auto">
            <a:xfrm>
              <a:off x="204" y="2552"/>
              <a:ext cx="58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>
                  <a:solidFill>
                    <a:srgbClr val="0000FF"/>
                  </a:solidFill>
                </a:rPr>
                <a:t>      W</a:t>
              </a:r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>
              <a:off x="793" y="2069"/>
              <a:ext cx="454" cy="3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490" y="1917"/>
              <a:ext cx="39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zh-CN">
                  <a:solidFill>
                    <a:srgbClr val="0000FF"/>
                  </a:solidFill>
                </a:rPr>
                <a:t>Cu</a:t>
              </a:r>
            </a:p>
          </p:txBody>
        </p:sp>
      </p:grp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1187450" y="4222750"/>
            <a:ext cx="3168650" cy="2276475"/>
            <a:chOff x="748" y="2886"/>
            <a:chExt cx="1996" cy="1434"/>
          </a:xfrm>
        </p:grpSpPr>
        <p:grpSp>
          <p:nvGrpSpPr>
            <p:cNvPr id="11" name="Group 57"/>
            <p:cNvGrpSpPr>
              <a:grpSpLocks/>
            </p:cNvGrpSpPr>
            <p:nvPr/>
          </p:nvGrpSpPr>
          <p:grpSpPr bwMode="auto">
            <a:xfrm>
              <a:off x="748" y="3204"/>
              <a:ext cx="1947" cy="1118"/>
              <a:chOff x="1114" y="2425"/>
              <a:chExt cx="2889" cy="1895"/>
            </a:xfrm>
          </p:grpSpPr>
          <p:sp>
            <p:nvSpPr>
              <p:cNvPr id="14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1114" y="3350"/>
                <a:ext cx="2889" cy="970"/>
              </a:xfrm>
              <a:prstGeom prst="rect">
                <a:avLst/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2377" y="3269"/>
                <a:ext cx="360" cy="8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kumimoji="0" lang="en-US" altLang="zh-CN" sz="20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2384" y="2560"/>
                <a:ext cx="343" cy="773"/>
              </a:xfrm>
              <a:prstGeom prst="rect">
                <a:avLst/>
              </a:prstGeom>
              <a:solidFill>
                <a:srgbClr val="800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" name="Arc 26"/>
              <p:cNvSpPr>
                <a:spLocks noChangeAspect="1"/>
              </p:cNvSpPr>
              <p:nvPr/>
            </p:nvSpPr>
            <p:spPr bwMode="auto">
              <a:xfrm>
                <a:off x="2726" y="2563"/>
                <a:ext cx="73" cy="7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" name="Arc 27"/>
              <p:cNvSpPr>
                <a:spLocks noChangeAspect="1"/>
              </p:cNvSpPr>
              <p:nvPr/>
            </p:nvSpPr>
            <p:spPr bwMode="auto">
              <a:xfrm flipH="1">
                <a:off x="2314" y="2560"/>
                <a:ext cx="73" cy="7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1115" y="3352"/>
                <a:ext cx="1068" cy="449"/>
              </a:xfrm>
              <a:prstGeom prst="rect">
                <a:avLst/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2932" y="3352"/>
                <a:ext cx="1071" cy="449"/>
              </a:xfrm>
              <a:prstGeom prst="rect">
                <a:avLst/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" name="Arc 30"/>
              <p:cNvSpPr>
                <a:spLocks noChangeAspect="1"/>
              </p:cNvSpPr>
              <p:nvPr/>
            </p:nvSpPr>
            <p:spPr bwMode="auto">
              <a:xfrm flipV="1">
                <a:off x="2557" y="2560"/>
                <a:ext cx="167" cy="1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2B2BD3"/>
              </a:solidFill>
              <a:ln w="12700">
                <a:solidFill>
                  <a:srgbClr val="2B2BD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" name="Arc 31"/>
              <p:cNvSpPr>
                <a:spLocks noChangeAspect="1"/>
              </p:cNvSpPr>
              <p:nvPr/>
            </p:nvSpPr>
            <p:spPr bwMode="auto">
              <a:xfrm flipH="1" flipV="1">
                <a:off x="2389" y="2560"/>
                <a:ext cx="168" cy="1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2B2BD3"/>
              </a:solidFill>
              <a:ln w="12700">
                <a:solidFill>
                  <a:srgbClr val="2B2BD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2387" y="3355"/>
                <a:ext cx="338" cy="53"/>
              </a:xfrm>
              <a:prstGeom prst="rect">
                <a:avLst/>
              </a:prstGeom>
              <a:solidFill>
                <a:srgbClr val="FF7C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kumimoji="0" lang="en-US" altLang="zh-CN" sz="20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4" name="Oval 35"/>
              <p:cNvSpPr>
                <a:spLocks noChangeAspect="1" noChangeArrowheads="1"/>
              </p:cNvSpPr>
              <p:nvPr/>
            </p:nvSpPr>
            <p:spPr bwMode="auto">
              <a:xfrm flipH="1">
                <a:off x="2838" y="3465"/>
                <a:ext cx="92" cy="42"/>
              </a:xfrm>
              <a:prstGeom prst="ellipse">
                <a:avLst/>
              </a:prstGeom>
              <a:solidFill>
                <a:srgbClr val="FF9933"/>
              </a:solidFill>
              <a:ln w="12700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25" name="Group 36"/>
              <p:cNvGrpSpPr>
                <a:grpSpLocks/>
              </p:cNvGrpSpPr>
              <p:nvPr/>
            </p:nvGrpSpPr>
            <p:grpSpPr bwMode="auto">
              <a:xfrm>
                <a:off x="2182" y="3355"/>
                <a:ext cx="229" cy="446"/>
                <a:chOff x="2275" y="2561"/>
                <a:chExt cx="348" cy="600"/>
              </a:xfrm>
            </p:grpSpPr>
            <p:sp>
              <p:nvSpPr>
                <p:cNvPr id="34" name="Arc 37"/>
                <p:cNvSpPr>
                  <a:spLocks noChangeAspect="1"/>
                </p:cNvSpPr>
                <p:nvPr/>
              </p:nvSpPr>
              <p:spPr bwMode="auto">
                <a:xfrm rot="-5400000" flipH="1" flipV="1">
                  <a:off x="2096" y="2740"/>
                  <a:ext cx="600" cy="24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5" name="Arc 38"/>
                <p:cNvSpPr>
                  <a:spLocks noChangeAspect="1"/>
                </p:cNvSpPr>
                <p:nvPr/>
              </p:nvSpPr>
              <p:spPr bwMode="auto">
                <a:xfrm rot="-5400000" flipH="1" flipV="1">
                  <a:off x="2469" y="2594"/>
                  <a:ext cx="187" cy="121"/>
                </a:xfrm>
                <a:custGeom>
                  <a:avLst/>
                  <a:gdLst>
                    <a:gd name="T0" fmla="*/ 0 w 21600"/>
                    <a:gd name="T1" fmla="*/ 0 h 22510"/>
                    <a:gd name="T2" fmla="*/ 0 w 21600"/>
                    <a:gd name="T3" fmla="*/ 0 h 22510"/>
                    <a:gd name="T4" fmla="*/ 0 w 21600"/>
                    <a:gd name="T5" fmla="*/ 0 h 2251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2510"/>
                    <a:gd name="T11" fmla="*/ 21600 w 21600"/>
                    <a:gd name="T12" fmla="*/ 22510 h 225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251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903"/>
                        <a:pt x="21593" y="22206"/>
                        <a:pt x="21580" y="22509"/>
                      </a:cubicBezTo>
                    </a:path>
                    <a:path w="21600" h="2251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903"/>
                        <a:pt x="21593" y="22206"/>
                        <a:pt x="21580" y="2250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6" name="Oval 39"/>
                <p:cNvSpPr>
                  <a:spLocks noChangeAspect="1" noChangeArrowheads="1"/>
                </p:cNvSpPr>
                <p:nvPr/>
              </p:nvSpPr>
              <p:spPr bwMode="auto">
                <a:xfrm>
                  <a:off x="2286" y="2708"/>
                  <a:ext cx="140" cy="57"/>
                </a:xfrm>
                <a:prstGeom prst="ellipse">
                  <a:avLst/>
                </a:prstGeom>
                <a:solidFill>
                  <a:srgbClr val="FF9933"/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6" name="Arc 40"/>
              <p:cNvSpPr>
                <a:spLocks noChangeAspect="1"/>
              </p:cNvSpPr>
              <p:nvPr/>
            </p:nvSpPr>
            <p:spPr bwMode="auto">
              <a:xfrm flipV="1">
                <a:off x="2131" y="3349"/>
                <a:ext cx="182" cy="1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2B2BD3"/>
              </a:solidFill>
              <a:ln w="12700">
                <a:solidFill>
                  <a:srgbClr val="2B2BD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980" y="3349"/>
                <a:ext cx="1019" cy="141"/>
              </a:xfrm>
              <a:prstGeom prst="rect">
                <a:avLst/>
              </a:prstGeom>
              <a:solidFill>
                <a:srgbClr val="2B2BD3"/>
              </a:solidFill>
              <a:ln w="9525">
                <a:solidFill>
                  <a:srgbClr val="2B2BD3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r>
                  <a:rPr lang="en-US" altLang="zh-CN" dirty="0" smtClean="0">
                    <a:solidFill>
                      <a:schemeClr val="bg1"/>
                    </a:solidFill>
                  </a:rPr>
                  <a:t>n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1117" y="3349"/>
                <a:ext cx="1014" cy="141"/>
              </a:xfrm>
              <a:prstGeom prst="rect">
                <a:avLst/>
              </a:prstGeom>
              <a:solidFill>
                <a:srgbClr val="2B2BD3"/>
              </a:solidFill>
              <a:ln w="9525">
                <a:solidFill>
                  <a:srgbClr val="2B2BD3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r>
                  <a:rPr lang="en-US" altLang="zh-CN" dirty="0" smtClean="0">
                    <a:solidFill>
                      <a:schemeClr val="bg1"/>
                    </a:solidFill>
                  </a:rPr>
                  <a:t>n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43"/>
              <p:cNvSpPr>
                <a:spLocks noChangeArrowheads="1"/>
              </p:cNvSpPr>
              <p:nvPr/>
            </p:nvSpPr>
            <p:spPr bwMode="auto">
              <a:xfrm>
                <a:off x="3255" y="2425"/>
                <a:ext cx="379" cy="922"/>
              </a:xfrm>
              <a:prstGeom prst="rect">
                <a:avLst/>
              </a:prstGeom>
              <a:solidFill>
                <a:srgbClr val="2BE753"/>
              </a:solidFill>
              <a:ln w="12700">
                <a:solidFill>
                  <a:srgbClr val="2BE75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" name="Rectangle 44"/>
              <p:cNvSpPr>
                <a:spLocks noChangeArrowheads="1"/>
              </p:cNvSpPr>
              <p:nvPr/>
            </p:nvSpPr>
            <p:spPr bwMode="auto">
              <a:xfrm>
                <a:off x="1504" y="2425"/>
                <a:ext cx="378" cy="922"/>
              </a:xfrm>
              <a:prstGeom prst="rect">
                <a:avLst/>
              </a:prstGeom>
              <a:solidFill>
                <a:srgbClr val="2BE753"/>
              </a:solidFill>
              <a:ln w="12700">
                <a:solidFill>
                  <a:srgbClr val="2BE75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" name="Arc 45"/>
              <p:cNvSpPr>
                <a:spLocks noChangeAspect="1"/>
              </p:cNvSpPr>
              <p:nvPr/>
            </p:nvSpPr>
            <p:spPr bwMode="auto">
              <a:xfrm rot="5400000" flipV="1">
                <a:off x="2635" y="3498"/>
                <a:ext cx="446" cy="15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" name="Arc 46"/>
              <p:cNvSpPr>
                <a:spLocks noChangeAspect="1"/>
              </p:cNvSpPr>
              <p:nvPr/>
            </p:nvSpPr>
            <p:spPr bwMode="auto">
              <a:xfrm rot="5400000" flipV="1">
                <a:off x="2679" y="3385"/>
                <a:ext cx="139" cy="79"/>
              </a:xfrm>
              <a:custGeom>
                <a:avLst/>
                <a:gdLst>
                  <a:gd name="T0" fmla="*/ 0 w 21600"/>
                  <a:gd name="T1" fmla="*/ 0 h 22510"/>
                  <a:gd name="T2" fmla="*/ 0 w 21600"/>
                  <a:gd name="T3" fmla="*/ 0 h 22510"/>
                  <a:gd name="T4" fmla="*/ 0 w 21600"/>
                  <a:gd name="T5" fmla="*/ 0 h 2251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510"/>
                  <a:gd name="T11" fmla="*/ 21600 w 21600"/>
                  <a:gd name="T12" fmla="*/ 22510 h 225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51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03"/>
                      <a:pt x="21593" y="22206"/>
                      <a:pt x="21580" y="22509"/>
                    </a:cubicBezTo>
                  </a:path>
                  <a:path w="21600" h="2251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03"/>
                      <a:pt x="21593" y="22206"/>
                      <a:pt x="21580" y="225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" name="Arc 47"/>
              <p:cNvSpPr>
                <a:spLocks noChangeAspect="1"/>
              </p:cNvSpPr>
              <p:nvPr/>
            </p:nvSpPr>
            <p:spPr bwMode="auto">
              <a:xfrm flipH="1" flipV="1">
                <a:off x="2798" y="3351"/>
                <a:ext cx="182" cy="1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2B2BD3"/>
              </a:solidFill>
              <a:ln w="12700">
                <a:solidFill>
                  <a:srgbClr val="2B2BD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0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2074" y="3403"/>
                <a:ext cx="1014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r>
                  <a:rPr lang="en-US" altLang="zh-CN" dirty="0" smtClean="0">
                    <a:solidFill>
                      <a:srgbClr val="0033CC"/>
                    </a:solidFill>
                  </a:rPr>
                  <a:t>p</a:t>
                </a:r>
                <a:endParaRPr lang="zh-CN" altLang="en-US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2" name="Line 58"/>
            <p:cNvSpPr>
              <a:spLocks noChangeShapeType="1"/>
            </p:cNvSpPr>
            <p:nvPr/>
          </p:nvSpPr>
          <p:spPr bwMode="auto">
            <a:xfrm flipH="1">
              <a:off x="748" y="2886"/>
              <a:ext cx="862" cy="31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59"/>
            <p:cNvSpPr>
              <a:spLocks noChangeShapeType="1"/>
            </p:cNvSpPr>
            <p:nvPr/>
          </p:nvSpPr>
          <p:spPr bwMode="auto">
            <a:xfrm>
              <a:off x="1882" y="2886"/>
              <a:ext cx="862" cy="31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365760"/>
            <a:ext cx="4000528" cy="22260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9" name="右箭头 38"/>
          <p:cNvSpPr/>
          <p:nvPr/>
        </p:nvSpPr>
        <p:spPr bwMode="auto">
          <a:xfrm>
            <a:off x="4357686" y="5286388"/>
            <a:ext cx="428628" cy="142876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从1数到5 数字解读Intel智能新酷睿CP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571612"/>
            <a:ext cx="2637260" cy="1857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 bwMode="auto">
          <a:xfrm>
            <a:off x="1071567" y="4000504"/>
            <a:ext cx="2428875" cy="8572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</a:ln>
          <a:effectLst/>
          <a:ex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工艺与器件</a:t>
            </a:r>
            <a:endParaRPr lang="en-US" altLang="zh-CN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Process &amp; Devices</a:t>
            </a:r>
            <a:endParaRPr lang="zh-CN" altLang="en-US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5286380" y="4000504"/>
            <a:ext cx="2428875" cy="8572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</a:ln>
          <a:effectLst/>
          <a:ex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电路设计</a:t>
            </a:r>
            <a:endParaRPr lang="en-US" altLang="zh-CN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IC design</a:t>
            </a:r>
            <a:endParaRPr lang="zh-CN" altLang="en-US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5286380" y="5143504"/>
            <a:ext cx="2428875" cy="8572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</a:ln>
          <a:effectLst/>
          <a:ex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工艺</a:t>
            </a: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辅助</a:t>
            </a:r>
            <a:endParaRPr lang="en-US" altLang="zh-CN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CAD</a:t>
            </a:r>
            <a:endParaRPr lang="zh-CN" altLang="en-US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6" name="直接箭头连接符 5"/>
          <p:cNvCxnSpPr/>
          <p:nvPr/>
        </p:nvCxnSpPr>
        <p:spPr bwMode="auto">
          <a:xfrm rot="10800000" flipV="1">
            <a:off x="2071692" y="3571879"/>
            <a:ext cx="1428750" cy="357187"/>
          </a:xfrm>
          <a:prstGeom prst="straightConnector1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  <a:tailEnd type="arrow"/>
          </a:ln>
          <a:effectLst/>
          <a:extLst/>
        </p:spPr>
      </p:cxnSp>
      <p:cxnSp>
        <p:nvCxnSpPr>
          <p:cNvPr id="7" name="直接箭头连接符 6"/>
          <p:cNvCxnSpPr/>
          <p:nvPr/>
        </p:nvCxnSpPr>
        <p:spPr bwMode="auto">
          <a:xfrm>
            <a:off x="5286380" y="3571879"/>
            <a:ext cx="1285875" cy="428625"/>
          </a:xfrm>
          <a:prstGeom prst="straightConnector1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  <a:tailEnd type="arrow"/>
          </a:ln>
          <a:effectLst/>
          <a:extLst/>
        </p:spPr>
      </p:cxnSp>
      <p:sp>
        <p:nvSpPr>
          <p:cNvPr id="8" name="矩形 7"/>
          <p:cNvSpPr/>
          <p:nvPr/>
        </p:nvSpPr>
        <p:spPr bwMode="auto">
          <a:xfrm>
            <a:off x="1071567" y="5143504"/>
            <a:ext cx="2428875" cy="8572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FF0000"/>
            </a:solidFill>
          </a:ln>
          <a:effectLst/>
          <a:ex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zh-CN" altLang="en-US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微纳系统</a:t>
            </a:r>
            <a:endParaRPr lang="en-US" altLang="zh-CN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3333FF"/>
                </a:solidFill>
                <a:latin typeface="黑体" pitchFamily="49" charset="-122"/>
                <a:ea typeface="黑体" pitchFamily="49" charset="-122"/>
              </a:rPr>
              <a:t>MEMS</a:t>
            </a:r>
            <a:endParaRPr lang="zh-CN" altLang="en-US" dirty="0">
              <a:solidFill>
                <a:srgbClr val="3333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57554" y="21429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rgbClr val="3333FF"/>
                </a:solidFill>
                <a:latin typeface="黑体" pitchFamily="2" charset="-122"/>
                <a:ea typeface="黑体" pitchFamily="2" charset="-122"/>
              </a:rPr>
              <a:t>专业概览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 txBox="1">
            <a:spLocks/>
          </p:cNvSpPr>
          <p:nvPr/>
        </p:nvSpPr>
        <p:spPr>
          <a:xfrm>
            <a:off x="0" y="6553200"/>
            <a:ext cx="21336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  <a:defRPr/>
            </a:pPr>
            <a:fld id="{6327F4C9-2FD3-4C59-8CB2-B87026D67254}" type="datetime1">
              <a:rPr kumimoji="1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itchFamily="2" charset="2"/>
                <a:buNone/>
                <a:tabLst/>
                <a:defRPr/>
              </a:pPr>
              <a:t>2014/4/22</a:t>
            </a:fld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3" name="灯片编号占位符 4"/>
          <p:cNvSpPr txBox="1">
            <a:spLocks/>
          </p:cNvSpPr>
          <p:nvPr/>
        </p:nvSpPr>
        <p:spPr>
          <a:xfrm>
            <a:off x="7010400" y="6553200"/>
            <a:ext cx="21336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  <a:defRPr/>
            </a:pPr>
            <a:fld id="{80F76128-9A9E-4A95-BBB5-7B9D677E0702}" type="slidenum">
              <a:rPr kumimoji="1" lang="en-US" altLang="zh-CN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itchFamily="2" charset="2"/>
                <a:buNone/>
                <a:tabLst/>
                <a:defRPr/>
              </a:pPr>
              <a:t>6</a:t>
            </a:fld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14400" y="115888"/>
            <a:ext cx="8229600" cy="649287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复旦大学微电子的历史使命</a:t>
            </a:r>
            <a:endParaRPr kumimoji="0" lang="zh-CN" altLang="en-US" sz="36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BW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96975"/>
            <a:ext cx="29289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bg1">
                <a:alpha val="50000"/>
              </a:schemeClr>
            </a:outerShdw>
          </a:effectLst>
        </p:spPr>
      </p:pic>
      <p:pic>
        <p:nvPicPr>
          <p:cNvPr id="6" name="Picture 4" descr="bw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484438" y="1773238"/>
            <a:ext cx="6523037" cy="4575175"/>
          </a:xfrm>
          <a:prstGeom prst="rect">
            <a:avLst/>
          </a:prstGeom>
          <a:noFill/>
          <a:ln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55875" y="3141663"/>
            <a:ext cx="2232025" cy="16557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zh-CN" altLang="en-US"/>
          </a:p>
        </p:txBody>
      </p:sp>
      <p:pic>
        <p:nvPicPr>
          <p:cNvPr id="8" name="Picture 6" descr="Ta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613" y="239713"/>
            <a:ext cx="8135937" cy="6121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42910" y="4643446"/>
            <a:ext cx="7086600" cy="2000264"/>
          </a:xfrm>
          <a:prstGeom prst="rect">
            <a:avLst/>
          </a:prstGeom>
          <a:solidFill>
            <a:srgbClr val="FFCC99"/>
          </a:solidFill>
          <a:ln w="190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2075" tIns="46038" rIns="92075" bIns="46038"/>
          <a:lstStyle/>
          <a:p>
            <a:pPr algn="ctr" eaLnBrk="0" hangingPunct="0">
              <a:buFontTx/>
              <a:buNone/>
            </a:pPr>
            <a:r>
              <a:rPr kumimoji="0" lang="en-US" altLang="zh-CN" sz="3200" b="1" dirty="0">
                <a:solidFill>
                  <a:schemeClr val="bg2"/>
                </a:solidFill>
                <a:ea typeface="宋体" pitchFamily="2" charset="-122"/>
              </a:rPr>
              <a:t>Shanghai is becoming “Silicon Valley”,</a:t>
            </a:r>
            <a:br>
              <a:rPr kumimoji="0" lang="en-US" altLang="zh-CN" sz="3200" b="1" dirty="0">
                <a:solidFill>
                  <a:schemeClr val="bg2"/>
                </a:solidFill>
                <a:ea typeface="宋体" pitchFamily="2" charset="-122"/>
              </a:rPr>
            </a:br>
            <a:r>
              <a:rPr kumimoji="0" lang="en-US" altLang="zh-CN" sz="3200" b="1" dirty="0" err="1">
                <a:solidFill>
                  <a:srgbClr val="0033CC"/>
                </a:solidFill>
                <a:ea typeface="宋体" pitchFamily="2" charset="-122"/>
              </a:rPr>
              <a:t>Fudan</a:t>
            </a:r>
            <a:r>
              <a:rPr kumimoji="0" lang="en-US" altLang="zh-CN" sz="3200" b="1" dirty="0">
                <a:solidFill>
                  <a:srgbClr val="0033CC"/>
                </a:solidFill>
                <a:ea typeface="宋体" pitchFamily="2" charset="-122"/>
              </a:rPr>
              <a:t> will take an important part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3"/>
          <p:cNvSpPr txBox="1">
            <a:spLocks/>
          </p:cNvSpPr>
          <p:nvPr/>
        </p:nvSpPr>
        <p:spPr>
          <a:xfrm>
            <a:off x="4038600" y="6381750"/>
            <a:ext cx="53975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  <a:defRPr/>
            </a:pPr>
            <a:fld id="{ADB42370-760D-4092-BB77-5A6C1E036AB4}" type="slidenum">
              <a:rPr kumimoji="1" lang="en-US" altLang="zh-CN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itchFamily="2" charset="2"/>
                <a:buNone/>
                <a:tabLst/>
                <a:defRPr/>
              </a:pPr>
              <a:t>7</a:t>
            </a:fld>
            <a:endParaRPr kumimoji="1" lang="en-US" altLang="zh-CN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pic>
        <p:nvPicPr>
          <p:cNvPr id="4" name="Picture 6" descr="张江校区位置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038600" y="1524000"/>
            <a:ext cx="3733800" cy="1981200"/>
          </a:xfrm>
          <a:prstGeom prst="wedgeRectCallout">
            <a:avLst>
              <a:gd name="adj1" fmla="val -26287"/>
              <a:gd name="adj2" fmla="val 163866"/>
            </a:avLst>
          </a:prstGeom>
          <a:solidFill>
            <a:srgbClr val="0000FF"/>
          </a:solidFill>
          <a:ln w="38100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endParaRPr kumimoji="1" lang="zh-CN" altLang="zh-CN" sz="2400" b="1">
              <a:solidFill>
                <a:schemeClr val="bg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114800" y="1676400"/>
            <a:ext cx="3581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被集成电路、通信、制造企业环绕的产学研基地：复旦大学张江校区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214282" y="285728"/>
            <a:ext cx="2057400" cy="6311601"/>
          </a:xfrm>
          <a:prstGeom prst="rect">
            <a:avLst/>
          </a:prstGeom>
          <a:solidFill>
            <a:srgbClr val="FFFF99"/>
          </a:solidFill>
          <a:ln w="31750" algn="ctr">
            <a:solidFill>
              <a:srgbClr val="993366"/>
            </a:solidFill>
            <a:round/>
            <a:headEnd type="triangle" w="lg" len="med"/>
            <a:tailEnd type="triangle" w="lg" len="med"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zh-CN" altLang="en-US" sz="2000" b="1" dirty="0"/>
              <a:t>中芯国际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宏力半导体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华虹</a:t>
            </a:r>
            <a:r>
              <a:rPr lang="en-US" altLang="zh-CN" sz="2000" b="1" dirty="0"/>
              <a:t>NEC</a:t>
            </a:r>
          </a:p>
          <a:p>
            <a:pPr algn="ctr"/>
            <a:r>
              <a:rPr lang="zh-CN" altLang="en-US" sz="2000" b="1" dirty="0"/>
              <a:t>华力微电子</a:t>
            </a:r>
            <a:endParaRPr lang="en-US" altLang="zh-CN" sz="2000" b="1" dirty="0"/>
          </a:p>
          <a:p>
            <a:pPr algn="ctr"/>
            <a:r>
              <a:rPr lang="zh-CN" altLang="en-US" sz="2000" b="1" dirty="0" smtClean="0"/>
              <a:t>联</a:t>
            </a:r>
            <a:r>
              <a:rPr lang="zh-CN" altLang="en-US" sz="2000" b="1" dirty="0"/>
              <a:t>芯科技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华为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展讯</a:t>
            </a:r>
            <a:endParaRPr lang="en-US" altLang="zh-CN" sz="2000" b="1" dirty="0"/>
          </a:p>
          <a:p>
            <a:pPr algn="ctr"/>
            <a:r>
              <a:rPr lang="en-US" altLang="zh-CN" sz="2000" b="1" dirty="0"/>
              <a:t>AMD</a:t>
            </a:r>
          </a:p>
          <a:p>
            <a:pPr algn="ctr"/>
            <a:r>
              <a:rPr lang="en-US" altLang="zh-CN" sz="2000" b="1" dirty="0"/>
              <a:t>IBM</a:t>
            </a:r>
          </a:p>
          <a:p>
            <a:pPr algn="ctr"/>
            <a:r>
              <a:rPr lang="en-US" altLang="zh-CN" sz="2000" b="1" dirty="0"/>
              <a:t>NVDIA</a:t>
            </a:r>
          </a:p>
          <a:p>
            <a:pPr algn="ctr"/>
            <a:r>
              <a:rPr lang="en-US" altLang="zh-CN" sz="2000" b="1" dirty="0"/>
              <a:t>MARVELL</a:t>
            </a:r>
          </a:p>
          <a:p>
            <a:pPr algn="ctr"/>
            <a:r>
              <a:rPr lang="en-US" altLang="zh-CN" sz="2000" b="1" dirty="0"/>
              <a:t>ADI</a:t>
            </a:r>
          </a:p>
          <a:p>
            <a:pPr algn="ctr"/>
            <a:r>
              <a:rPr lang="en-US" altLang="zh-CN" sz="2000" b="1" dirty="0"/>
              <a:t>Microchip</a:t>
            </a:r>
          </a:p>
          <a:p>
            <a:pPr algn="ctr"/>
            <a:r>
              <a:rPr lang="en-US" altLang="zh-CN" sz="2000" b="1" dirty="0"/>
              <a:t>VERISILICON</a:t>
            </a:r>
          </a:p>
          <a:p>
            <a:pPr algn="ctr"/>
            <a:r>
              <a:rPr lang="en-US" altLang="zh-CN" sz="2000" b="1" dirty="0" smtClean="0"/>
              <a:t>VERIGY</a:t>
            </a:r>
            <a:endParaRPr lang="en-US" altLang="zh-CN" sz="2000" b="1" dirty="0"/>
          </a:p>
          <a:p>
            <a:pPr algn="ctr"/>
            <a:r>
              <a:rPr lang="en-US" altLang="zh-CN" sz="2000" b="1" dirty="0" smtClean="0"/>
              <a:t>… </a:t>
            </a:r>
            <a:r>
              <a:rPr lang="en-US" altLang="zh-CN" sz="2000" b="1" dirty="0"/>
              <a:t>…</a:t>
            </a:r>
          </a:p>
          <a:p>
            <a:pPr algn="ctr"/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142844" y="357166"/>
            <a:ext cx="5656262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现有师资</a:t>
            </a:r>
            <a:endParaRPr lang="en-US" altLang="zh-CN" sz="320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0" y="1196975"/>
            <a:ext cx="4067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4025" lvl="2" indent="-228600" algn="l" eaLnBrk="0" hangingPunct="0">
              <a:buClr>
                <a:srgbClr val="000066"/>
              </a:buClr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accent2"/>
                </a:solidFill>
              </a:rPr>
              <a:t> Full professor: </a:t>
            </a:r>
            <a:r>
              <a:rPr lang="en-US" altLang="zh-CN" sz="2400" dirty="0" smtClean="0">
                <a:solidFill>
                  <a:schemeClr val="accent2"/>
                </a:solidFill>
              </a:rPr>
              <a:t>28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 marL="454025" lvl="2" indent="-228600" algn="l" eaLnBrk="0" hangingPunct="0">
              <a:buClr>
                <a:srgbClr val="000066"/>
              </a:buClr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accent2"/>
                </a:solidFill>
              </a:rPr>
              <a:t> Associate professor: 22</a:t>
            </a:r>
          </a:p>
          <a:p>
            <a:pPr marL="454025" lvl="2" indent="-228600" algn="l" eaLnBrk="0" hangingPunct="0">
              <a:buClr>
                <a:srgbClr val="000066"/>
              </a:buClr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accent2"/>
                </a:solidFill>
              </a:rPr>
              <a:t> Assistant professor: </a:t>
            </a:r>
            <a:r>
              <a:rPr lang="en-US" altLang="zh-CN" sz="2400" dirty="0" smtClean="0">
                <a:solidFill>
                  <a:schemeClr val="accent2"/>
                </a:solidFill>
              </a:rPr>
              <a:t>15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 marL="454025" lvl="2" indent="-228600" algn="l" eaLnBrk="0" hangingPunct="0">
              <a:buClr>
                <a:srgbClr val="000066"/>
              </a:buClr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accent2"/>
                </a:solidFill>
              </a:rPr>
              <a:t> Others: 25</a:t>
            </a:r>
          </a:p>
        </p:txBody>
      </p:sp>
      <p:graphicFrame>
        <p:nvGraphicFramePr>
          <p:cNvPr id="31" name="图表 30"/>
          <p:cNvGraphicFramePr/>
          <p:nvPr/>
        </p:nvGraphicFramePr>
        <p:xfrm>
          <a:off x="428596" y="2714620"/>
          <a:ext cx="3714776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173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496"/>
            <a:ext cx="37719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3" name="组合 72"/>
          <p:cNvGrpSpPr>
            <a:grpSpLocks/>
          </p:cNvGrpSpPr>
          <p:nvPr/>
        </p:nvGrpSpPr>
        <p:grpSpPr bwMode="auto">
          <a:xfrm>
            <a:off x="214282" y="428604"/>
            <a:ext cx="8137525" cy="4032256"/>
            <a:chOff x="179533" y="979892"/>
            <a:chExt cx="8136235" cy="4033763"/>
          </a:xfrm>
        </p:grpSpPr>
        <p:sp>
          <p:nvSpPr>
            <p:cNvPr id="44" name="TextBox 63"/>
            <p:cNvSpPr txBox="1">
              <a:spLocks noChangeArrowheads="1"/>
            </p:cNvSpPr>
            <p:nvPr/>
          </p:nvSpPr>
          <p:spPr bwMode="auto">
            <a:xfrm>
              <a:off x="4571352" y="979892"/>
              <a:ext cx="3744416" cy="40026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 smtClean="0">
                  <a:solidFill>
                    <a:srgbClr val="7030A0"/>
                  </a:solidFill>
                </a:rPr>
                <a:t>46 </a:t>
              </a:r>
              <a:r>
                <a:rPr lang="zh-CN" altLang="en-US" dirty="0" smtClean="0">
                  <a:solidFill>
                    <a:srgbClr val="7030A0"/>
                  </a:solidFill>
                </a:rPr>
                <a:t>位老师有海外经历</a:t>
              </a:r>
              <a:endParaRPr lang="zh-CN" altLang="en-US" dirty="0">
                <a:solidFill>
                  <a:srgbClr val="7030A0"/>
                </a:solidFill>
              </a:endParaRPr>
            </a:p>
          </p:txBody>
        </p:sp>
        <p:pic>
          <p:nvPicPr>
            <p:cNvPr id="45" name="Picture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55346" y="1628150"/>
              <a:ext cx="3816424" cy="1715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grpSp>
          <p:nvGrpSpPr>
            <p:cNvPr id="46" name="组合 46"/>
            <p:cNvGrpSpPr>
              <a:grpSpLocks/>
            </p:cNvGrpSpPr>
            <p:nvPr/>
          </p:nvGrpSpPr>
          <p:grpSpPr bwMode="auto">
            <a:xfrm>
              <a:off x="179533" y="3789234"/>
              <a:ext cx="2303098" cy="1224421"/>
              <a:chOff x="137252" y="3501241"/>
              <a:chExt cx="2303098" cy="1512517"/>
            </a:xfrm>
          </p:grpSpPr>
          <p:cxnSp>
            <p:nvCxnSpPr>
              <p:cNvPr id="48" name="直接连接符 47"/>
              <p:cNvCxnSpPr/>
              <p:nvPr/>
            </p:nvCxnSpPr>
            <p:spPr bwMode="auto">
              <a:xfrm rot="5400000" flipH="1" flipV="1">
                <a:off x="1799209" y="3824932"/>
                <a:ext cx="647381" cy="0"/>
              </a:xfrm>
              <a:prstGeom prst="lin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/>
            </p:spPr>
          </p:cxnSp>
          <p:cxnSp>
            <p:nvCxnSpPr>
              <p:cNvPr id="49" name="直接连接符 48"/>
              <p:cNvCxnSpPr/>
              <p:nvPr/>
            </p:nvCxnSpPr>
            <p:spPr bwMode="auto">
              <a:xfrm rot="10800000" flipV="1">
                <a:off x="538826" y="4148622"/>
                <a:ext cx="1512647" cy="145170"/>
              </a:xfrm>
              <a:prstGeom prst="lin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/>
            </p:spPr>
          </p:cxnSp>
          <p:cxnSp>
            <p:nvCxnSpPr>
              <p:cNvPr id="50" name="直接连接符 49"/>
              <p:cNvCxnSpPr>
                <a:stCxn id="52" idx="0"/>
              </p:cNvCxnSpPr>
              <p:nvPr/>
            </p:nvCxnSpPr>
            <p:spPr bwMode="auto">
              <a:xfrm rot="10800000" flipV="1">
                <a:off x="1288008" y="3501241"/>
                <a:ext cx="1587" cy="712118"/>
              </a:xfrm>
              <a:prstGeom prst="lin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15875">
                <a:solidFill>
                  <a:srgbClr val="FF0000"/>
                </a:solidFill>
              </a:ln>
              <a:effectLst/>
              <a:extLst/>
            </p:spPr>
          </p:cxnSp>
          <p:cxnSp>
            <p:nvCxnSpPr>
              <p:cNvPr id="51" name="直接连接符 50"/>
              <p:cNvCxnSpPr>
                <a:endCxn id="52" idx="2"/>
              </p:cNvCxnSpPr>
              <p:nvPr/>
            </p:nvCxnSpPr>
            <p:spPr bwMode="auto">
              <a:xfrm rot="10800000" flipV="1">
                <a:off x="137252" y="4213360"/>
                <a:ext cx="1152342" cy="70623"/>
              </a:xfrm>
              <a:prstGeom prst="lin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15875">
                <a:solidFill>
                  <a:srgbClr val="FF0000"/>
                </a:solidFill>
              </a:ln>
              <a:effectLst/>
              <a:extLst/>
            </p:spPr>
          </p:cxnSp>
          <p:sp>
            <p:nvSpPr>
              <p:cNvPr id="52" name="弧形 51"/>
              <p:cNvSpPr/>
              <p:nvPr/>
            </p:nvSpPr>
            <p:spPr bwMode="auto">
              <a:xfrm>
                <a:off x="137252" y="3501241"/>
                <a:ext cx="2303098" cy="1512517"/>
              </a:xfrm>
              <a:prstGeom prst="arc">
                <a:avLst>
                  <a:gd name="adj1" fmla="val 16200005"/>
                  <a:gd name="adj2" fmla="val 10737227"/>
                </a:avLst>
              </a:prstGeom>
              <a:noFill/>
              <a:ln w="19050">
                <a:solidFill>
                  <a:srgbClr val="FF0000"/>
                </a:solidFill>
              </a:ln>
              <a:effectLst/>
              <a:extLst/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zh-CN" altLang="en-US">
                  <a:latin typeface="Arial" charset="0"/>
                </a:endParaRPr>
              </a:p>
            </p:txBody>
          </p:sp>
        </p:grpSp>
        <p:sp>
          <p:nvSpPr>
            <p:cNvPr id="47" name="虚尾箭头 46"/>
            <p:cNvSpPr/>
            <p:nvPr/>
          </p:nvSpPr>
          <p:spPr bwMode="auto">
            <a:xfrm rot="19154133">
              <a:off x="2381047" y="3427144"/>
              <a:ext cx="1922157" cy="182630"/>
            </a:xfrm>
            <a:prstGeom prst="stripedRightArrow">
              <a:avLst/>
            </a:pr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2700000" scaled="0"/>
            </a:gradFill>
            <a:ln>
              <a:noFill/>
            </a:ln>
            <a:effectLst/>
            <a:extLst/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</p:grpSp>
      <p:pic>
        <p:nvPicPr>
          <p:cNvPr id="6174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4857760"/>
            <a:ext cx="3071802" cy="1838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0" name="组合 89"/>
          <p:cNvGrpSpPr/>
          <p:nvPr/>
        </p:nvGrpSpPr>
        <p:grpSpPr>
          <a:xfrm>
            <a:off x="4572000" y="3214686"/>
            <a:ext cx="4357686" cy="1837492"/>
            <a:chOff x="4572000" y="3214686"/>
            <a:chExt cx="4357686" cy="1837492"/>
          </a:xfrm>
        </p:grpSpPr>
        <p:pic>
          <p:nvPicPr>
            <p:cNvPr id="6175" name="Picture 3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72198" y="3214686"/>
              <a:ext cx="2857488" cy="1837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" name="TextBox 84"/>
            <p:cNvSpPr txBox="1">
              <a:spLocks noChangeArrowheads="1"/>
            </p:cNvSpPr>
            <p:nvPr/>
          </p:nvSpPr>
          <p:spPr bwMode="auto">
            <a:xfrm>
              <a:off x="7884627" y="3429511"/>
              <a:ext cx="6976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7030A0"/>
                  </a:solidFill>
                </a:rPr>
                <a:t>性别</a:t>
              </a:r>
              <a:endParaRPr lang="zh-CN" altLang="en-US" b="1" dirty="0">
                <a:solidFill>
                  <a:srgbClr val="7030A0"/>
                </a:solidFill>
              </a:endParaRPr>
            </a:p>
          </p:txBody>
        </p:sp>
        <p:sp>
          <p:nvSpPr>
            <p:cNvPr id="83" name="虚尾箭头 82"/>
            <p:cNvSpPr/>
            <p:nvPr/>
          </p:nvSpPr>
          <p:spPr bwMode="auto">
            <a:xfrm>
              <a:off x="4572000" y="4221163"/>
              <a:ext cx="1317625" cy="165100"/>
            </a:xfrm>
            <a:prstGeom prst="stripedRightArrow">
              <a:avLst/>
            </a:pr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2700000" scaled="0"/>
            </a:gradFill>
            <a:ln>
              <a:noFill/>
            </a:ln>
            <a:effectLst/>
            <a:extLst/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2771775" y="5057775"/>
            <a:ext cx="5529263" cy="1800225"/>
            <a:chOff x="2771775" y="5057775"/>
            <a:chExt cx="5529263" cy="1800225"/>
          </a:xfrm>
        </p:grpSpPr>
        <p:pic>
          <p:nvPicPr>
            <p:cNvPr id="6176" name="Picture 3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43438" y="5057775"/>
              <a:ext cx="3657600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86" name="组合 81"/>
            <p:cNvGrpSpPr>
              <a:grpSpLocks/>
            </p:cNvGrpSpPr>
            <p:nvPr/>
          </p:nvGrpSpPr>
          <p:grpSpPr bwMode="auto">
            <a:xfrm>
              <a:off x="2771775" y="5072076"/>
              <a:ext cx="5498249" cy="536559"/>
              <a:chOff x="2771800" y="5074283"/>
              <a:chExt cx="4198166" cy="535604"/>
            </a:xfrm>
          </p:grpSpPr>
          <p:sp>
            <p:nvSpPr>
              <p:cNvPr id="87" name="虚尾箭头 6"/>
              <p:cNvSpPr/>
              <p:nvPr/>
            </p:nvSpPr>
            <p:spPr bwMode="auto">
              <a:xfrm rot="841079">
                <a:off x="2771800" y="5445081"/>
                <a:ext cx="1460616" cy="164806"/>
              </a:xfrm>
              <a:prstGeom prst="stripedRightArrow">
                <a:avLst/>
              </a:prstGeom>
              <a:gradFill rotWithShape="0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>
                <a:noFill/>
              </a:ln>
              <a:effectLst/>
              <a:extLst/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sp>
            <p:nvSpPr>
              <p:cNvPr id="88" name="TextBox 87"/>
              <p:cNvSpPr txBox="1">
                <a:spLocks noChangeArrowheads="1"/>
              </p:cNvSpPr>
              <p:nvPr/>
            </p:nvSpPr>
            <p:spPr bwMode="auto">
              <a:xfrm>
                <a:off x="6437295" y="5074283"/>
                <a:ext cx="532671" cy="399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 smtClean="0">
                    <a:solidFill>
                      <a:srgbClr val="7030A0"/>
                    </a:solidFill>
                  </a:rPr>
                  <a:t>年纪</a:t>
                </a:r>
                <a:endParaRPr lang="zh-CN" altLang="en-US" b="1" dirty="0">
                  <a:solidFill>
                    <a:srgbClr val="7030A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7"/>
          <p:cNvSpPr txBox="1">
            <a:spLocks noChangeArrowheads="1"/>
          </p:cNvSpPr>
          <p:nvPr/>
        </p:nvSpPr>
        <p:spPr bwMode="auto">
          <a:xfrm>
            <a:off x="900113" y="333375"/>
            <a:ext cx="5656262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环境</a:t>
            </a:r>
            <a:endParaRPr lang="en-US" altLang="zh-CN" sz="320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596" y="1214422"/>
            <a:ext cx="8501122" cy="1711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defRPr/>
            </a:pPr>
            <a:r>
              <a:rPr lang="en-US" altLang="zh-CN" sz="2800" dirty="0" smtClean="0"/>
              <a:t>8000M</a:t>
            </a:r>
            <a:r>
              <a:rPr lang="en-US" altLang="zh-CN" sz="2800" baseline="30000" dirty="0" smtClean="0"/>
              <a:t>2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实验室和办公用</a:t>
            </a:r>
            <a:r>
              <a:rPr lang="zh-CN" altLang="en-US" sz="2800" dirty="0" smtClean="0"/>
              <a:t>房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净化</a:t>
            </a:r>
            <a:r>
              <a:rPr lang="zh-CN" altLang="en-US" sz="2800" dirty="0"/>
              <a:t>实验室</a:t>
            </a:r>
            <a:r>
              <a:rPr lang="en-US" altLang="zh-CN" sz="2800" dirty="0" smtClean="0"/>
              <a:t>700M</a:t>
            </a:r>
            <a:r>
              <a:rPr lang="en-US" altLang="zh-CN" sz="2800" baseline="30000" dirty="0" smtClean="0"/>
              <a:t>2</a:t>
            </a:r>
            <a:endParaRPr lang="en-US" altLang="zh-CN" sz="2800" dirty="0"/>
          </a:p>
          <a:p>
            <a:pPr marL="342900" indent="-342900" algn="just"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en-US" altLang="zh-CN" sz="2800" dirty="0"/>
          </a:p>
          <a:p>
            <a:pPr marL="342900" indent="-342900" algn="just"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zh-CN" altLang="en-US" sz="2800" i="1" dirty="0"/>
          </a:p>
        </p:txBody>
      </p:sp>
      <p:grpSp>
        <p:nvGrpSpPr>
          <p:cNvPr id="7" name="组合 2"/>
          <p:cNvGrpSpPr>
            <a:grpSpLocks/>
          </p:cNvGrpSpPr>
          <p:nvPr/>
        </p:nvGrpSpPr>
        <p:grpSpPr bwMode="auto">
          <a:xfrm>
            <a:off x="214282" y="5357826"/>
            <a:ext cx="8710612" cy="1238250"/>
            <a:chOff x="179512" y="4900253"/>
            <a:chExt cx="8709943" cy="1238482"/>
          </a:xfrm>
        </p:grpSpPr>
        <p:pic>
          <p:nvPicPr>
            <p:cNvPr id="8" name="Picture 20" descr="http://me.fudan.edu.cn/images/scoll04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512" y="4900253"/>
              <a:ext cx="1728886" cy="1231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1" descr="E:\微电子学系\009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11328" y="4930601"/>
              <a:ext cx="1578127" cy="1208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2" descr="E:\微电子学系\93000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80112" y="4915766"/>
              <a:ext cx="1610422" cy="1210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4" descr="http://me.fudan.edu.cn/images/mebuilding2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79712" y="4900253"/>
              <a:ext cx="1729115" cy="1225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51920" y="4937885"/>
              <a:ext cx="1594668" cy="1193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928794" y="2000240"/>
            <a:ext cx="4643470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4988" indent="266700">
              <a:spcAft>
                <a:spcPct val="25000"/>
              </a:spcAft>
              <a:buClr>
                <a:srgbClr val="000066"/>
              </a:buClr>
              <a:buFont typeface="Wingdings" pitchFamily="2" charset="2"/>
              <a:buChar char="ü"/>
            </a:pPr>
            <a:r>
              <a:rPr lang="en-US" altLang="zh-CN" sz="2400" b="1" dirty="0">
                <a:solidFill>
                  <a:schemeClr val="tx1"/>
                </a:solidFill>
                <a:ea typeface="楷体_GB2312" pitchFamily="49" charset="-122"/>
              </a:rPr>
              <a:t>SOC</a:t>
            </a:r>
            <a:r>
              <a:rPr lang="zh-CN" altLang="en-US" sz="2400" b="1" dirty="0">
                <a:solidFill>
                  <a:schemeClr val="tx1"/>
                </a:solidFill>
                <a:ea typeface="楷体_GB2312" pitchFamily="49" charset="-122"/>
              </a:rPr>
              <a:t>设计子技术平台</a:t>
            </a:r>
          </a:p>
          <a:p>
            <a:pPr marL="534988" indent="266700">
              <a:spcAft>
                <a:spcPct val="25000"/>
              </a:spcAft>
              <a:buClr>
                <a:srgbClr val="000066"/>
              </a:buClr>
              <a:buFont typeface="Wingdings" pitchFamily="2" charset="2"/>
              <a:buChar char="ü"/>
            </a:pPr>
            <a:r>
              <a:rPr lang="zh-CN" altLang="en-US" sz="2400" b="1" dirty="0">
                <a:solidFill>
                  <a:schemeClr val="tx1"/>
                </a:solidFill>
                <a:ea typeface="楷体_GB2312" pitchFamily="49" charset="-122"/>
              </a:rPr>
              <a:t>分析与测试子技术平台</a:t>
            </a:r>
          </a:p>
          <a:p>
            <a:pPr marL="534988" indent="266700">
              <a:spcAft>
                <a:spcPct val="25000"/>
              </a:spcAft>
              <a:buClr>
                <a:srgbClr val="000066"/>
              </a:buClr>
              <a:buFont typeface="Wingdings" pitchFamily="2" charset="2"/>
              <a:buChar char="ü"/>
            </a:pPr>
            <a:r>
              <a:rPr lang="zh-CN" altLang="en-US" sz="2400" b="1" dirty="0">
                <a:solidFill>
                  <a:schemeClr val="tx1"/>
                </a:solidFill>
                <a:ea typeface="楷体_GB2312" pitchFamily="49" charset="-122"/>
              </a:rPr>
              <a:t>器件工艺子技术平台 </a:t>
            </a:r>
            <a:endParaRPr lang="zh-CN" altLang="en-US" sz="24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3714752"/>
            <a:ext cx="5391150" cy="14859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826" y="3714752"/>
            <a:ext cx="2173002" cy="14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333375"/>
            <a:ext cx="7921625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国际合作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9388" y="1196975"/>
            <a:ext cx="2305050" cy="1800225"/>
            <a:chOff x="3379" y="890"/>
            <a:chExt cx="2208" cy="1656"/>
          </a:xfrm>
        </p:grpSpPr>
        <p:pic>
          <p:nvPicPr>
            <p:cNvPr id="4" name="Picture 7" descr="TU Delft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79" y="890"/>
              <a:ext cx="2208" cy="1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8" descr="icon 副本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4" y="890"/>
              <a:ext cx="483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tu-delf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76" y="890"/>
              <a:ext cx="624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2771775" y="1196975"/>
            <a:ext cx="2592388" cy="1800225"/>
            <a:chOff x="3606" y="2024"/>
            <a:chExt cx="1968" cy="1315"/>
          </a:xfrm>
        </p:grpSpPr>
        <p:pic>
          <p:nvPicPr>
            <p:cNvPr id="8" name="Picture 11" descr="中瑞学院`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606" y="2024"/>
              <a:ext cx="1968" cy="1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 descr="icon 副本 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96" y="2024"/>
              <a:ext cx="483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3" descr="KTH_eng_CMYK副本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03" y="2024"/>
              <a:ext cx="467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51500" y="1196975"/>
            <a:ext cx="3313113" cy="184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Picture 4" descr="D:\_zfm-fhg\logos\tuc\TUC\TUC english RGB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850" y="1196975"/>
            <a:ext cx="741363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Grafik 11" descr="logo_sjtu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7988" y="1196975"/>
            <a:ext cx="431800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7763" y="1196975"/>
            <a:ext cx="577850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5" name="Picture 8" descr="icon 副本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04025" y="1196975"/>
            <a:ext cx="4841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0" y="2997200"/>
            <a:ext cx="24844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nl-NL" altLang="zh-CN" sz="1600" b="1" dirty="0">
                <a:solidFill>
                  <a:schemeClr val="accent6"/>
                </a:solidFill>
              </a:rPr>
              <a:t>FUDAN-TU DELFT </a:t>
            </a:r>
            <a:br>
              <a:rPr lang="nl-NL" altLang="zh-CN" sz="1600" b="1" dirty="0">
                <a:solidFill>
                  <a:schemeClr val="accent6"/>
                </a:solidFill>
              </a:rPr>
            </a:br>
            <a:r>
              <a:rPr lang="nl-NL" altLang="zh-CN" sz="1600" b="1" dirty="0">
                <a:solidFill>
                  <a:schemeClr val="accent6"/>
                </a:solidFill>
              </a:rPr>
              <a:t>international school of microelectronics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2411413" y="2997200"/>
            <a:ext cx="3168650" cy="647700"/>
          </a:xfrm>
          <a:prstGeom prst="rect">
            <a:avLst/>
          </a:prstGeom>
          <a:noFill/>
          <a:ln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 err="1" smtClean="0">
                <a:solidFill>
                  <a:schemeClr val="accent6"/>
                </a:solidFill>
              </a:rPr>
              <a:t>Fudan</a:t>
            </a:r>
            <a:r>
              <a:rPr lang="en-US" altLang="zh-CN" sz="1600" b="1" dirty="0" smtClean="0">
                <a:solidFill>
                  <a:schemeClr val="accent6"/>
                </a:solidFill>
              </a:rPr>
              <a:t>-KTH Joint International Master Program</a:t>
            </a:r>
            <a:endParaRPr lang="en-US" altLang="zh-CN" sz="1600" b="1" dirty="0">
              <a:solidFill>
                <a:schemeClr val="accent6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5580063" y="3068638"/>
            <a:ext cx="3313112" cy="647700"/>
          </a:xfrm>
          <a:prstGeom prst="rect">
            <a:avLst/>
          </a:prstGeom>
          <a:noFill/>
          <a:ln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 smtClean="0">
                <a:solidFill>
                  <a:schemeClr val="accent6"/>
                </a:solidFill>
              </a:rPr>
              <a:t>China-Germany International </a:t>
            </a:r>
          </a:p>
          <a:p>
            <a:pPr>
              <a:defRPr/>
            </a:pPr>
            <a:r>
              <a:rPr lang="en-US" altLang="zh-CN" sz="1600" b="1" dirty="0" smtClean="0">
                <a:solidFill>
                  <a:schemeClr val="accent6"/>
                </a:solidFill>
              </a:rPr>
              <a:t>Research Training Group (PhD)</a:t>
            </a:r>
            <a:endParaRPr lang="en-US" altLang="zh-CN" sz="1600" b="1" dirty="0">
              <a:solidFill>
                <a:schemeClr val="accent6"/>
              </a:solidFill>
            </a:endParaRPr>
          </a:p>
        </p:txBody>
      </p:sp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4149725"/>
            <a:ext cx="2033588" cy="195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" name="Picture 7" descr="DSCN747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68538" y="3933825"/>
            <a:ext cx="2543175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03800" y="3573463"/>
            <a:ext cx="3889375" cy="2655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900113" y="333375"/>
            <a:ext cx="5656262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学生情况</a:t>
            </a:r>
            <a:endParaRPr lang="en-US" altLang="zh-CN" sz="320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067175" y="1204913"/>
            <a:ext cx="2449513" cy="1944687"/>
            <a:chOff x="978" y="1344"/>
            <a:chExt cx="3815" cy="2086"/>
          </a:xfrm>
        </p:grpSpPr>
        <p:pic>
          <p:nvPicPr>
            <p:cNvPr id="6" name="Picture 6" descr="13"/>
            <p:cNvPicPr>
              <a:picLocks noChangeAspect="1" noChangeArrowheads="1"/>
            </p:cNvPicPr>
            <p:nvPr/>
          </p:nvPicPr>
          <p:blipFill>
            <a:blip r:embed="rId2"/>
            <a:srcRect t="574"/>
            <a:stretch>
              <a:fillRect/>
            </a:stretch>
          </p:blipFill>
          <p:spPr bwMode="auto">
            <a:xfrm>
              <a:off x="2088" y="1344"/>
              <a:ext cx="1630" cy="2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 descr="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78" y="1344"/>
              <a:ext cx="1131" cy="1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9" descr="8"/>
            <p:cNvPicPr>
              <a:picLocks noChangeAspect="1" noChangeArrowheads="1"/>
            </p:cNvPicPr>
            <p:nvPr/>
          </p:nvPicPr>
          <p:blipFill>
            <a:blip r:embed="rId4"/>
            <a:srcRect t="2911"/>
            <a:stretch>
              <a:fillRect/>
            </a:stretch>
          </p:blipFill>
          <p:spPr bwMode="auto">
            <a:xfrm>
              <a:off x="3696" y="1344"/>
              <a:ext cx="1097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0" descr="7"/>
            <p:cNvPicPr>
              <a:picLocks noChangeAspect="1" noChangeArrowheads="1"/>
            </p:cNvPicPr>
            <p:nvPr/>
          </p:nvPicPr>
          <p:blipFill>
            <a:blip r:embed="rId5"/>
            <a:srcRect t="4198" b="639"/>
            <a:stretch>
              <a:fillRect/>
            </a:stretch>
          </p:blipFill>
          <p:spPr bwMode="auto">
            <a:xfrm>
              <a:off x="3696" y="2387"/>
              <a:ext cx="1095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1" descr="10"/>
            <p:cNvPicPr>
              <a:picLocks noChangeAspect="1" noChangeArrowheads="1"/>
            </p:cNvPicPr>
            <p:nvPr/>
          </p:nvPicPr>
          <p:blipFill>
            <a:blip r:embed="rId6"/>
            <a:srcRect b="3917"/>
            <a:stretch>
              <a:fillRect/>
            </a:stretch>
          </p:blipFill>
          <p:spPr bwMode="auto">
            <a:xfrm>
              <a:off x="978" y="2326"/>
              <a:ext cx="1131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80288" y="3522663"/>
            <a:ext cx="1763712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475538" y="5876925"/>
            <a:ext cx="1627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</a:rPr>
              <a:t>IET Scholarship</a:t>
            </a:r>
            <a:endParaRPr lang="zh-CN" altLang="en-US" sz="1600">
              <a:solidFill>
                <a:srgbClr val="FF0000"/>
              </a:solidFill>
            </a:endParaRPr>
          </a:p>
        </p:txBody>
      </p:sp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6100" y="4076700"/>
            <a:ext cx="2987675" cy="1760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" name="Picture 16" descr="ISCAS'2010 Best Student Paper"/>
          <p:cNvPicPr>
            <a:picLocks noChangeAspect="1" noChangeArrowheads="1"/>
          </p:cNvPicPr>
          <p:nvPr/>
        </p:nvPicPr>
        <p:blipFill>
          <a:blip r:embed="rId9"/>
          <a:srcRect l="2170" t="1591" r="2351"/>
          <a:stretch>
            <a:fillRect/>
          </a:stretch>
        </p:blipFill>
        <p:spPr bwMode="auto">
          <a:xfrm>
            <a:off x="6588125" y="1196975"/>
            <a:ext cx="25558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1071546"/>
            <a:ext cx="3989388" cy="2374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928934"/>
            <a:ext cx="1217001" cy="400110"/>
          </a:xfrm>
          <a:prstGeom prst="rect">
            <a:avLst/>
          </a:prstGeom>
          <a:solidFill>
            <a:srgbClr val="93B7D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/>
              <a:t>现有学生</a:t>
            </a:r>
            <a:endParaRPr lang="zh-CN" altLang="en-US" b="1" dirty="0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0" y="3357563"/>
            <a:ext cx="2392001" cy="400110"/>
          </a:xfrm>
          <a:prstGeom prst="rect">
            <a:avLst/>
          </a:prstGeom>
          <a:solidFill>
            <a:srgbClr val="93B7D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/>
              <a:t>过去</a:t>
            </a:r>
            <a:r>
              <a:rPr lang="en-US" altLang="zh-CN" b="1" dirty="0" smtClean="0"/>
              <a:t>5</a:t>
            </a:r>
            <a:r>
              <a:rPr lang="zh-CN" altLang="en-US" b="1" dirty="0" smtClean="0"/>
              <a:t>年发放的学位</a:t>
            </a:r>
            <a:endParaRPr lang="zh-CN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4000504"/>
            <a:ext cx="4381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14422"/>
            <a:ext cx="6786610" cy="2574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86116" y="428604"/>
            <a:ext cx="3251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本科就业情况（</a:t>
            </a:r>
            <a:r>
              <a:rPr lang="en-US" altLang="zh-CN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0120" y="3714752"/>
            <a:ext cx="6769465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651000"/>
            <a:ext cx="82804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86116" y="428604"/>
            <a:ext cx="3251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本科就业情况（</a:t>
            </a:r>
            <a:r>
              <a:rPr lang="en-US" altLang="zh-CN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1425575"/>
            <a:ext cx="8267700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86116" y="428604"/>
            <a:ext cx="2709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研究生就业情况</a:t>
            </a:r>
            <a:endParaRPr lang="zh-CN" altLang="en-US" sz="28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/>
          </p:nvPr>
        </p:nvGraphicFramePr>
        <p:xfrm>
          <a:off x="2582450" y="3351976"/>
          <a:ext cx="6488482" cy="336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图示 2"/>
          <p:cNvGraphicFramePr/>
          <p:nvPr>
            <p:extLst/>
          </p:nvPr>
        </p:nvGraphicFramePr>
        <p:xfrm>
          <a:off x="2605414" y="50105"/>
          <a:ext cx="6488482" cy="336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" name="内容占位符 4"/>
          <p:cNvGraphicFramePr>
            <a:graphicFrameLocks/>
          </p:cNvGraphicFramePr>
          <p:nvPr/>
        </p:nvGraphicFramePr>
        <p:xfrm>
          <a:off x="628650" y="1690689"/>
          <a:ext cx="5145848" cy="4101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5" name="标题 1"/>
          <p:cNvSpPr txBox="1">
            <a:spLocks/>
          </p:cNvSpPr>
          <p:nvPr/>
        </p:nvSpPr>
        <p:spPr>
          <a:xfrm>
            <a:off x="204952" y="-15766"/>
            <a:ext cx="50784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课程结构：基础类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/>
        </p:nvSpPr>
        <p:spPr>
          <a:xfrm>
            <a:off x="0" y="0"/>
            <a:ext cx="9144000" cy="753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课程结构：专业课</a:t>
            </a: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/</a:t>
            </a: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应用实践课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33528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椭圆 11"/>
          <p:cNvSpPr/>
          <p:nvPr/>
        </p:nvSpPr>
        <p:spPr bwMode="auto">
          <a:xfrm>
            <a:off x="6000760" y="1428736"/>
            <a:ext cx="1143008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认识实习</a:t>
            </a:r>
          </a:p>
        </p:txBody>
      </p:sp>
      <p:sp>
        <p:nvSpPr>
          <p:cNvPr id="13" name="椭圆 12"/>
          <p:cNvSpPr/>
          <p:nvPr/>
        </p:nvSpPr>
        <p:spPr bwMode="auto">
          <a:xfrm>
            <a:off x="3929058" y="2714620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模电实验</a:t>
            </a:r>
          </a:p>
        </p:txBody>
      </p:sp>
      <p:sp>
        <p:nvSpPr>
          <p:cNvPr id="14" name="椭圆 13"/>
          <p:cNvSpPr/>
          <p:nvPr/>
        </p:nvSpPr>
        <p:spPr bwMode="auto">
          <a:xfrm>
            <a:off x="5214942" y="2714620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lang="zh-CN" altLang="en-US" dirty="0" smtClean="0"/>
              <a:t>数字</a:t>
            </a: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实验</a:t>
            </a:r>
          </a:p>
        </p:txBody>
      </p:sp>
      <p:sp>
        <p:nvSpPr>
          <p:cNvPr id="15" name="椭圆 14"/>
          <p:cNvSpPr/>
          <p:nvPr/>
        </p:nvSpPr>
        <p:spPr bwMode="auto">
          <a:xfrm>
            <a:off x="5143504" y="4071942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ASIC</a:t>
            </a: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实验</a:t>
            </a:r>
          </a:p>
        </p:txBody>
      </p:sp>
      <p:sp>
        <p:nvSpPr>
          <p:cNvPr id="16" name="椭圆 15"/>
          <p:cNvSpPr/>
          <p:nvPr/>
        </p:nvSpPr>
        <p:spPr bwMode="auto">
          <a:xfrm>
            <a:off x="3857620" y="4143380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工艺实验</a:t>
            </a:r>
          </a:p>
        </p:txBody>
      </p:sp>
      <p:sp>
        <p:nvSpPr>
          <p:cNvPr id="17" name="椭圆 16"/>
          <p:cNvSpPr/>
          <p:nvPr/>
        </p:nvSpPr>
        <p:spPr bwMode="auto">
          <a:xfrm>
            <a:off x="6429388" y="4071942"/>
            <a:ext cx="1428760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高频电路实验</a:t>
            </a:r>
          </a:p>
        </p:txBody>
      </p:sp>
      <p:sp>
        <p:nvSpPr>
          <p:cNvPr id="18" name="椭圆 17"/>
          <p:cNvSpPr/>
          <p:nvPr/>
        </p:nvSpPr>
        <p:spPr bwMode="auto">
          <a:xfrm>
            <a:off x="6429388" y="2643182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器件实验</a:t>
            </a:r>
          </a:p>
        </p:txBody>
      </p:sp>
      <p:sp>
        <p:nvSpPr>
          <p:cNvPr id="19" name="椭圆 18"/>
          <p:cNvSpPr/>
          <p:nvPr/>
        </p:nvSpPr>
        <p:spPr bwMode="auto">
          <a:xfrm>
            <a:off x="7858116" y="4071942"/>
            <a:ext cx="1285884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FPGA</a:t>
            </a: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实验</a:t>
            </a:r>
          </a:p>
        </p:txBody>
      </p:sp>
      <p:sp>
        <p:nvSpPr>
          <p:cNvPr id="20" name="椭圆 19"/>
          <p:cNvSpPr/>
          <p:nvPr/>
        </p:nvSpPr>
        <p:spPr bwMode="auto">
          <a:xfrm>
            <a:off x="5929322" y="4929198"/>
            <a:ext cx="1000132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生产实习</a:t>
            </a:r>
          </a:p>
        </p:txBody>
      </p:sp>
      <p:sp>
        <p:nvSpPr>
          <p:cNvPr id="21" name="椭圆 20"/>
          <p:cNvSpPr/>
          <p:nvPr/>
        </p:nvSpPr>
        <p:spPr bwMode="auto">
          <a:xfrm>
            <a:off x="6000760" y="5786454"/>
            <a:ext cx="1000132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毕业论文</a:t>
            </a:r>
          </a:p>
        </p:txBody>
      </p:sp>
      <p:sp>
        <p:nvSpPr>
          <p:cNvPr id="36" name="椭圆 35"/>
          <p:cNvSpPr/>
          <p:nvPr/>
        </p:nvSpPr>
        <p:spPr bwMode="auto">
          <a:xfrm>
            <a:off x="7715272" y="2643182"/>
            <a:ext cx="1428728" cy="78581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微机接口实验</a:t>
            </a:r>
          </a:p>
        </p:txBody>
      </p:sp>
      <p:sp>
        <p:nvSpPr>
          <p:cNvPr id="37" name="椭圆 36"/>
          <p:cNvSpPr/>
          <p:nvPr/>
        </p:nvSpPr>
        <p:spPr bwMode="auto">
          <a:xfrm>
            <a:off x="4143372" y="1071546"/>
            <a:ext cx="1428760" cy="1357322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黑体" pitchFamily="49" charset="-122"/>
                <a:ea typeface="黑体" pitchFamily="49" charset="-122"/>
              </a:rPr>
              <a:t>应用</a:t>
            </a:r>
            <a:endParaRPr kumimoji="1" lang="en-US" altLang="zh-CN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黑体" pitchFamily="49" charset="-122"/>
              <a:ea typeface="黑体" pitchFamily="49" charset="-122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tabLst/>
            </a:pPr>
            <a:r>
              <a:rPr kumimoji="1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黑体" pitchFamily="49" charset="-122"/>
                <a:ea typeface="黑体" pitchFamily="49" charset="-122"/>
              </a:rPr>
              <a:t>实践课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-270863" y="1534363"/>
          <a:ext cx="6139409" cy="363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图示 5"/>
          <p:cNvGraphicFramePr/>
          <p:nvPr/>
        </p:nvGraphicFramePr>
        <p:xfrm>
          <a:off x="4563881" y="1634836"/>
          <a:ext cx="3600459" cy="3118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标题 1"/>
          <p:cNvSpPr txBox="1">
            <a:spLocks/>
          </p:cNvSpPr>
          <p:nvPr/>
        </p:nvSpPr>
        <p:spPr>
          <a:xfrm>
            <a:off x="0" y="276225"/>
            <a:ext cx="7929586" cy="7540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kern="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复旦微电子学院人才培养的目标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250825" y="5451475"/>
            <a:ext cx="85518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领军人才的摇篮：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毕业生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就业率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100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％。培养的大批研究生进入工业界和学术界，成为国内微电子领域的中坚力量。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25" y="1141413"/>
            <a:ext cx="252095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1325" lvl="1" algn="l">
              <a:buClr>
                <a:schemeClr val="accent6"/>
              </a:buClr>
              <a:defRPr/>
            </a:pPr>
            <a:r>
              <a:rPr lang="zh-CN" altLang="en-US" sz="2800" b="1" dirty="0" smtClean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马</a:t>
            </a:r>
            <a:r>
              <a:rPr lang="zh-CN" altLang="en-US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俊如</a:t>
            </a:r>
            <a:endParaRPr lang="en-US" altLang="zh-CN" sz="2800" b="1" dirty="0">
              <a:solidFill>
                <a:schemeClr val="accent6"/>
              </a:solidFill>
              <a:latin typeface="楷体" pitchFamily="49" charset="-122"/>
              <a:ea typeface="楷体" pitchFamily="49" charset="-122"/>
            </a:endParaRPr>
          </a:p>
          <a:p>
            <a:pPr marL="441325" lvl="1" algn="l">
              <a:buClr>
                <a:schemeClr val="accent6"/>
              </a:buClr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叶甜春</a:t>
            </a:r>
            <a:endParaRPr lang="en-US" altLang="zh-CN" sz="2800" b="1" dirty="0">
              <a:solidFill>
                <a:schemeClr val="accent6"/>
              </a:solidFill>
              <a:latin typeface="楷体" pitchFamily="49" charset="-122"/>
              <a:ea typeface="楷体" pitchFamily="49" charset="-122"/>
            </a:endParaRPr>
          </a:p>
          <a:p>
            <a:pPr marL="441325" lvl="1" algn="l">
              <a:buClr>
                <a:schemeClr val="accent6"/>
              </a:buClr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陈向东</a:t>
            </a:r>
            <a:endParaRPr lang="en-US" altLang="zh-CN" sz="2800" b="1" dirty="0">
              <a:solidFill>
                <a:schemeClr val="accent6"/>
              </a:solidFill>
              <a:latin typeface="楷体" pitchFamily="49" charset="-122"/>
              <a:ea typeface="楷体" pitchFamily="49" charset="-122"/>
            </a:endParaRPr>
          </a:p>
          <a:p>
            <a:pPr marL="441325" lvl="1" algn="l">
              <a:buClr>
                <a:schemeClr val="accent6"/>
              </a:buClr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刘伟平</a:t>
            </a:r>
            <a:endParaRPr lang="en-US" altLang="zh-CN" sz="2800" b="1" dirty="0">
              <a:solidFill>
                <a:schemeClr val="accent6"/>
              </a:solidFill>
              <a:latin typeface="楷体" pitchFamily="49" charset="-122"/>
              <a:ea typeface="楷体" pitchFamily="49" charset="-122"/>
            </a:endParaRPr>
          </a:p>
          <a:p>
            <a:pPr marL="441325" lvl="1" algn="l">
              <a:buClr>
                <a:schemeClr val="accent6"/>
              </a:buClr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张顺茂</a:t>
            </a:r>
            <a:endParaRPr lang="en-US" altLang="zh-CN" sz="2800" b="1" dirty="0">
              <a:solidFill>
                <a:schemeClr val="accent6"/>
              </a:solidFill>
              <a:latin typeface="楷体" pitchFamily="49" charset="-122"/>
              <a:ea typeface="楷体" pitchFamily="49" charset="-122"/>
            </a:endParaRPr>
          </a:p>
          <a:p>
            <a:pPr marL="441325" lvl="1" algn="l">
              <a:buClr>
                <a:schemeClr val="accent6"/>
              </a:buClr>
              <a:defRPr/>
            </a:pPr>
            <a:r>
              <a:rPr lang="en-US" altLang="zh-CN" sz="2800" b="1" dirty="0">
                <a:solidFill>
                  <a:schemeClr val="accent6"/>
                </a:solidFill>
                <a:latin typeface="楷体" pitchFamily="49" charset="-122"/>
                <a:ea typeface="楷体" pitchFamily="49" charset="-122"/>
              </a:rPr>
              <a:t>……</a:t>
            </a:r>
          </a:p>
        </p:txBody>
      </p:sp>
      <p:pic>
        <p:nvPicPr>
          <p:cNvPr id="3" name="Picture 16" descr="http://www.ime.ac.cn/dj/dwgk/dwtpxw/201107/W020110701409430583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9463" y="1343025"/>
            <a:ext cx="2801937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2" descr="http://www.fjsen.com/images/attachement/jpg/site2/20090408/00219b675c430b46e5ea2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5575" y="1343025"/>
            <a:ext cx="267970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www.study365.cn/xylyh/uploadfile/2011/0809/201108090101022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4713" y="3744913"/>
            <a:ext cx="17716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8" descr="http://chinachip.nicp.org.cn/upload/2009/8/121046584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8750" y="3914775"/>
            <a:ext cx="215265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0" descr="http://pic.ahradio.com.cn/0/00/68/36/683664_9995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4076700"/>
            <a:ext cx="2214562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2928926" y="285728"/>
            <a:ext cx="3164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8438" lvl="1" algn="l">
              <a:buClr>
                <a:schemeClr val="accent6"/>
              </a:buClr>
              <a:defRPr/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著名本科校友</a:t>
            </a:r>
            <a:endParaRPr lang="en-US" altLang="zh-CN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50" y="2205038"/>
            <a:ext cx="8678863" cy="27638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l">
              <a:buClr>
                <a:schemeClr val="accent6"/>
              </a:buClr>
              <a:buFont typeface="Wingdings" pitchFamily="2" charset="2"/>
              <a:buChar char="Ø"/>
              <a:defRPr/>
            </a:pP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1998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年</a:t>
            </a: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月，由复旦大学“专用集成电路与系统国家重点实验室”、上海商业投资公司出资创建了复旦微电子公司。</a:t>
            </a:r>
            <a:endParaRPr lang="en-US" altLang="zh-CN" sz="2800" b="1" dirty="0">
              <a:solidFill>
                <a:srgbClr val="00206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457200" indent="-457200" algn="l">
              <a:buClr>
                <a:schemeClr val="accent6"/>
              </a:buClr>
              <a:buFont typeface="Wingdings" pitchFamily="2" charset="2"/>
              <a:buChar char="Ø"/>
              <a:defRPr/>
            </a:pP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2000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年</a:t>
            </a: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8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月</a:t>
            </a: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日在香港创业板上市（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  <a:hlinkClick r:id="rId2"/>
              </a:rPr>
              <a:t>股票代码：</a:t>
            </a: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  <a:hlinkClick r:id="rId2"/>
              </a:rPr>
              <a:t>8102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），成为国内集成电路设计行业第</a:t>
            </a:r>
            <a:r>
              <a:rPr lang="en-US" altLang="zh-CN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家上市企业。</a:t>
            </a:r>
            <a:br>
              <a:rPr lang="zh-CN" altLang="en-US" sz="2800" b="1" dirty="0">
                <a:solidFill>
                  <a:srgbClr val="00206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</a:br>
            <a:endParaRPr lang="zh-CN" altLang="en-US" sz="2800" b="1" dirty="0">
              <a:solidFill>
                <a:srgbClr val="00206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95288" y="1341438"/>
            <a:ext cx="5962662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>
              <a:spcBef>
                <a:spcPct val="50000"/>
              </a:spcBef>
              <a:buClr>
                <a:srgbClr val="333399"/>
              </a:buClr>
            </a:pPr>
            <a:r>
              <a:rPr lang="zh-CN" altLang="en-US" sz="3600" b="1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成果转化</a:t>
            </a:r>
            <a:r>
              <a:rPr lang="en-US" altLang="zh-CN" sz="3600" b="1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-</a:t>
            </a:r>
            <a:r>
              <a:rPr lang="zh-CN" altLang="en-US" sz="3600" b="1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“复旦微电”</a:t>
            </a:r>
            <a:endParaRPr lang="en-US" altLang="zh-CN" sz="3600" b="1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5364" name="Picture 4" descr="http://www.fmsh.com/Admin/Files/image/201206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4652963"/>
            <a:ext cx="242252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652963"/>
            <a:ext cx="2379662" cy="17287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0113" y="4711700"/>
            <a:ext cx="2370137" cy="16113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900113" y="333375"/>
            <a:ext cx="5656262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成果转化</a:t>
            </a:r>
            <a:endParaRPr lang="en-US" altLang="zh-CN" sz="320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714348" y="1285860"/>
            <a:ext cx="81439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谢谢！</a:t>
            </a:r>
            <a:endParaRPr lang="zh-CN" altLang="en-US" sz="7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90000"/>
          <a:buFont typeface="Wingdings" pitchFamily="2" charset="2"/>
          <a:buNone/>
          <a:tabLst/>
          <a:defRPr kumimoji="1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90000"/>
          <a:buFont typeface="Wingdings" pitchFamily="2" charset="2"/>
          <a:buNone/>
          <a:tabLst/>
          <a:defRPr kumimoji="1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15143</TotalTime>
  <Words>581</Words>
  <Application>Microsoft Office PowerPoint</Application>
  <PresentationFormat>全屏显示(4:3)</PresentationFormat>
  <Paragraphs>155</Paragraphs>
  <Slides>20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Fudan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ZhangWei</dc:creator>
  <cp:lastModifiedBy>user</cp:lastModifiedBy>
  <cp:revision>1433</cp:revision>
  <dcterms:created xsi:type="dcterms:W3CDTF">2006-05-13T01:35:25Z</dcterms:created>
  <dcterms:modified xsi:type="dcterms:W3CDTF">2014-04-22T05:50:20Z</dcterms:modified>
</cp:coreProperties>
</file>