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8" r:id="rId5"/>
    <p:sldId id="279" r:id="rId6"/>
    <p:sldId id="260" r:id="rId7"/>
    <p:sldId id="280" r:id="rId8"/>
    <p:sldId id="261" r:id="rId9"/>
    <p:sldId id="273" r:id="rId10"/>
    <p:sldId id="272" r:id="rId11"/>
    <p:sldId id="274" r:id="rId12"/>
    <p:sldId id="262" r:id="rId13"/>
    <p:sldId id="281" r:id="rId14"/>
    <p:sldId id="263" r:id="rId15"/>
    <p:sldId id="282" r:id="rId16"/>
    <p:sldId id="265" r:id="rId17"/>
    <p:sldId id="285" r:id="rId18"/>
    <p:sldId id="283" r:id="rId19"/>
    <p:sldId id="284" r:id="rId20"/>
    <p:sldId id="277" r:id="rId21"/>
    <p:sldId id="275" r:id="rId22"/>
    <p:sldId id="264" r:id="rId23"/>
    <p:sldId id="268" r:id="rId24"/>
    <p:sldId id="266" r:id="rId25"/>
    <p:sldId id="276" r:id="rId26"/>
    <p:sldId id="267" r:id="rId27"/>
    <p:sldId id="258" r:id="rId2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0" y="5486400"/>
            <a:ext cx="9144000" cy="1371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04644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>
              <a:defRPr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隶书" pitchFamily="2" charset="-122"/>
                <a:ea typeface="华文隶书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360640" cy="838944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腾飞图标去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944216"/>
            <a:ext cx="3092989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2438400" y="4953000"/>
            <a:ext cx="6705600" cy="3048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5882"/>
                  <a:invGamma/>
                </a:srgbClr>
              </a:gs>
            </a:gsLst>
            <a:lin ang="0" scaled="1"/>
          </a:gradFill>
          <a:ln w="25400" cap="flat" cmpd="sng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35999"/>
              </a:srgbClr>
            </a:outerShdw>
          </a:effec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0" y="1524000"/>
            <a:ext cx="6705600" cy="304800"/>
          </a:xfrm>
          <a:prstGeom prst="rect">
            <a:avLst/>
          </a:prstGeom>
          <a:gradFill rotWithShape="0">
            <a:gsLst>
              <a:gs pos="0">
                <a:srgbClr val="FF0000">
                  <a:gamma/>
                  <a:shade val="45882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25400" cap="flat" cmpd="sng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35999"/>
              </a:srgbClr>
            </a:outerShdw>
          </a:effec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331913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rgbClr val="333333"/>
              </a:gs>
              <a:gs pos="100000">
                <a:srgbClr val="080808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6635080" cy="1143000"/>
          </a:xfrm>
        </p:spPr>
        <p:txBody>
          <a:bodyPr>
            <a:normAutofit/>
          </a:bodyPr>
          <a:lstStyle>
            <a:lvl1pPr>
              <a:defRPr sz="4000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3688" y="2204864"/>
            <a:ext cx="6923112" cy="3921299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3"/>
          <p:cNvGrpSpPr>
            <a:grpSpLocks/>
          </p:cNvGrpSpPr>
          <p:nvPr userDrawn="1"/>
        </p:nvGrpSpPr>
        <p:grpSpPr bwMode="auto">
          <a:xfrm>
            <a:off x="2195736" y="1908448"/>
            <a:ext cx="6934200" cy="152400"/>
            <a:chOff x="0" y="0"/>
            <a:chExt cx="4368" cy="96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4368" cy="96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0" y="60"/>
              <a:ext cx="4368" cy="36"/>
            </a:xfrm>
            <a:prstGeom prst="rect">
              <a:avLst/>
            </a:prstGeom>
            <a:solidFill>
              <a:srgbClr val="CC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11" name="44 Imagen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5663" y="6400800"/>
            <a:ext cx="36353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45 Imagen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9888" y="6408738"/>
            <a:ext cx="363537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腾飞图标去底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0"/>
            <a:ext cx="2209800" cy="2295525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CC0000">
              <a:alpha val="7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5486400"/>
            <a:ext cx="9144000" cy="1371600"/>
          </a:xfrm>
          <a:prstGeom prst="rect">
            <a:avLst/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4114800"/>
            <a:ext cx="9144000" cy="1331913"/>
          </a:xfrm>
          <a:prstGeom prst="rect">
            <a:avLst/>
          </a:prstGeom>
          <a:solidFill>
            <a:srgbClr val="CC0000">
              <a:alpha val="7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 userDrawn="1"/>
        </p:nvSpPr>
        <p:spPr bwMode="auto">
          <a:xfrm>
            <a:off x="396875" y="1412875"/>
            <a:ext cx="5762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CN" altLang="en-US" sz="6000" b="0" i="0" dirty="0">
                <a:solidFill>
                  <a:srgbClr val="5F5F5F"/>
                </a:solidFill>
                <a:latin typeface="华文隶书" pitchFamily="2" charset="-122"/>
                <a:ea typeface="华文隶书" pitchFamily="2" charset="-122"/>
              </a:rPr>
              <a:t>谢谢</a:t>
            </a:r>
            <a:r>
              <a:rPr lang="zh-CN" altLang="en-US" sz="6000" b="0" i="0" dirty="0">
                <a:solidFill>
                  <a:srgbClr val="CC0000"/>
                </a:solidFill>
                <a:latin typeface="华文隶书" pitchFamily="2" charset="-122"/>
                <a:ea typeface="华文隶书" pitchFamily="2" charset="-122"/>
              </a:rPr>
              <a:t>观赏</a:t>
            </a:r>
          </a:p>
        </p:txBody>
      </p:sp>
      <p:pic>
        <p:nvPicPr>
          <p:cNvPr id="8" name="Picture 5" descr="腾飞图标去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733800"/>
            <a:ext cx="2209800" cy="2295525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DE73B7F-EDE7-48EB-9E03-EF5C5499F77B}" type="datetimeFigureOut">
              <a:rPr lang="zh-CN" altLang="en-US" smtClean="0"/>
              <a:pPr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B717E4-3468-4DDE-A04F-43331670C1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腾飞</a:t>
            </a:r>
            <a:r>
              <a:rPr lang="zh-CN" altLang="en-US" dirty="0" smtClean="0"/>
              <a:t>书院自</a:t>
            </a:r>
            <a:r>
              <a:rPr lang="zh-CN" altLang="en-US" dirty="0" smtClean="0"/>
              <a:t>管会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执行委员会工作情况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——</a:t>
            </a:r>
            <a:r>
              <a:rPr lang="zh-CN" altLang="en-US" dirty="0"/>
              <a:t>执行委员会活动部副部长  郑</a:t>
            </a:r>
            <a:r>
              <a:rPr lang="zh-CN" altLang="en-US" dirty="0" smtClean="0"/>
              <a:t>越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2012-2013</a:t>
            </a:r>
            <a:r>
              <a:rPr lang="zh-CN" altLang="en-US" dirty="0" smtClean="0"/>
              <a:t>第一学期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CN" altLang="en-US" b="1" dirty="0" smtClean="0"/>
              <a:t>部门情况：</a:t>
            </a:r>
            <a:endParaRPr lang="en-US" altLang="zh-CN" b="1" dirty="0" smtClean="0"/>
          </a:p>
          <a:p>
            <a:r>
              <a:rPr lang="zh-CN" altLang="en-US" dirty="0"/>
              <a:t>文艺</a:t>
            </a:r>
            <a:r>
              <a:rPr lang="zh-CN" altLang="en-US" dirty="0" smtClean="0"/>
              <a:t>部</a:t>
            </a:r>
            <a:endParaRPr lang="en-US" altLang="zh-CN" dirty="0" smtClean="0"/>
          </a:p>
          <a:p>
            <a:r>
              <a:rPr lang="zh-CN" altLang="en-US" dirty="0" smtClean="0"/>
              <a:t>实践部（青志组）</a:t>
            </a:r>
            <a:endParaRPr lang="en-US" altLang="zh-CN" dirty="0" smtClean="0"/>
          </a:p>
          <a:p>
            <a:r>
              <a:rPr lang="zh-CN" altLang="en-US" dirty="0" smtClean="0"/>
              <a:t>体育部</a:t>
            </a:r>
            <a:endParaRPr lang="en-US" altLang="zh-CN" dirty="0" smtClean="0"/>
          </a:p>
          <a:p>
            <a:r>
              <a:rPr lang="zh-CN" altLang="en-US" dirty="0"/>
              <a:t>书建</a:t>
            </a:r>
            <a:r>
              <a:rPr lang="zh-CN" altLang="en-US" dirty="0" smtClean="0"/>
              <a:t>部</a:t>
            </a:r>
            <a:endParaRPr lang="en-US" altLang="zh-CN" dirty="0" smtClean="0"/>
          </a:p>
          <a:p>
            <a:r>
              <a:rPr lang="zh-CN" altLang="en-US" dirty="0" smtClean="0"/>
              <a:t>秘书处</a:t>
            </a:r>
            <a:endParaRPr lang="en-US" altLang="zh-CN" dirty="0" smtClean="0"/>
          </a:p>
          <a:p>
            <a:r>
              <a:rPr lang="zh-CN" altLang="en-US" dirty="0"/>
              <a:t>学术</a:t>
            </a:r>
            <a:r>
              <a:rPr lang="zh-CN" altLang="en-US" dirty="0" smtClean="0"/>
              <a:t>部</a:t>
            </a:r>
            <a:endParaRPr lang="en-US" altLang="zh-CN" dirty="0" smtClean="0"/>
          </a:p>
          <a:p>
            <a:r>
              <a:rPr lang="zh-CN" altLang="en-US" dirty="0"/>
              <a:t>宣传部</a:t>
            </a:r>
            <a:endParaRPr lang="en-US" altLang="zh-CN" dirty="0" smtClean="0"/>
          </a:p>
          <a:p>
            <a:r>
              <a:rPr lang="en-US" altLang="zh-CN" dirty="0" smtClean="0"/>
              <a:t>《</a:t>
            </a:r>
            <a:r>
              <a:rPr lang="zh-CN" altLang="en-US" dirty="0" smtClean="0"/>
              <a:t>非文</a:t>
            </a:r>
            <a:r>
              <a:rPr lang="en-US" altLang="zh-CN" dirty="0" smtClean="0"/>
              <a:t>》</a:t>
            </a:r>
          </a:p>
          <a:p>
            <a:pPr marL="0" indent="0">
              <a:buNone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文艺部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9.18  Love Notes</a:t>
            </a:r>
            <a:r>
              <a:rPr lang="zh-CN" altLang="zh-CN" dirty="0" smtClean="0"/>
              <a:t>心愿便利贴</a:t>
            </a:r>
          </a:p>
          <a:p>
            <a:r>
              <a:rPr lang="en-US" altLang="zh-CN" dirty="0" smtClean="0"/>
              <a:t>9.27  </a:t>
            </a:r>
            <a:r>
              <a:rPr lang="zh-CN" altLang="zh-CN" dirty="0" smtClean="0"/>
              <a:t>中秋游园会</a:t>
            </a:r>
            <a:r>
              <a:rPr lang="zh-CN" altLang="en-US" dirty="0" smtClean="0"/>
              <a:t>系列活动</a:t>
            </a:r>
            <a:endParaRPr lang="zh-CN" altLang="zh-CN" dirty="0" smtClean="0"/>
          </a:p>
          <a:p>
            <a:r>
              <a:rPr lang="en-US" altLang="zh-CN" dirty="0" smtClean="0"/>
              <a:t>12.18 </a:t>
            </a:r>
            <a:r>
              <a:rPr lang="zh-CN" altLang="zh-CN" dirty="0" smtClean="0"/>
              <a:t>导师</a:t>
            </a:r>
            <a:r>
              <a:rPr lang="zh-CN" altLang="zh-CN" dirty="0"/>
              <a:t>沙龙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1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Love Notes</a:t>
            </a:r>
            <a:r>
              <a:rPr lang="zh-CN" altLang="zh-CN" dirty="0"/>
              <a:t>心愿便利</a:t>
            </a:r>
            <a:r>
              <a:rPr lang="zh-CN" altLang="zh-CN" dirty="0" smtClean="0"/>
              <a:t>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C:\Users\zhengyue\Desktop\large_UJ3T_771100015e2b125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32" y="2204864"/>
            <a:ext cx="5842744" cy="389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20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中秋游园会</a:t>
            </a:r>
            <a:r>
              <a:rPr lang="zh-CN" altLang="en-US" dirty="0"/>
              <a:t>系列</a:t>
            </a:r>
            <a:r>
              <a:rPr lang="zh-CN" altLang="en-US" dirty="0" smtClean="0"/>
              <a:t>活动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C:\Users\zhengyue\Desktop\p_large_tE54_056c00002a161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04864"/>
            <a:ext cx="5904656" cy="39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56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实践部（青志组）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dirty="0"/>
              <a:t>11.10 </a:t>
            </a:r>
            <a:r>
              <a:rPr lang="zh-CN" altLang="zh-CN" dirty="0"/>
              <a:t>腾飞月标语</a:t>
            </a:r>
          </a:p>
          <a:p>
            <a:r>
              <a:rPr lang="en-US" altLang="zh-CN" dirty="0" smtClean="0"/>
              <a:t>11.24 </a:t>
            </a:r>
            <a:r>
              <a:rPr lang="zh-CN" altLang="zh-CN" dirty="0"/>
              <a:t>腾飞定向</a:t>
            </a:r>
          </a:p>
          <a:p>
            <a:r>
              <a:rPr lang="en-US" altLang="zh-CN" dirty="0" smtClean="0"/>
              <a:t>12</a:t>
            </a:r>
            <a:r>
              <a:rPr lang="en-US" altLang="zh-CN" dirty="0"/>
              <a:t>.</a:t>
            </a:r>
            <a:r>
              <a:rPr lang="en-US" altLang="zh-CN" dirty="0" smtClean="0"/>
              <a:t>14</a:t>
            </a:r>
            <a:r>
              <a:rPr lang="zh-CN" altLang="zh-CN" dirty="0" smtClean="0"/>
              <a:t> </a:t>
            </a:r>
            <a:r>
              <a:rPr lang="zh-CN" altLang="zh-CN" dirty="0"/>
              <a:t>腾飞定向总结</a:t>
            </a:r>
            <a:r>
              <a:rPr lang="zh-CN" altLang="zh-CN" dirty="0" smtClean="0"/>
              <a:t>大会</a:t>
            </a:r>
            <a:endParaRPr lang="en-US" altLang="zh-CN" dirty="0" smtClean="0"/>
          </a:p>
          <a:p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49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116632" y="620688"/>
            <a:ext cx="6635080" cy="1143000"/>
          </a:xfrm>
        </p:spPr>
        <p:txBody>
          <a:bodyPr/>
          <a:lstStyle/>
          <a:p>
            <a:r>
              <a:rPr lang="zh-CN" altLang="en-US" dirty="0" smtClean="0"/>
              <a:t>腾飞定向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 descr="C:\Users\zhengyue\Desktop\腾飞定向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3744416" cy="523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体育部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dirty="0"/>
              <a:t>10</a:t>
            </a:r>
            <a:r>
              <a:rPr lang="zh-CN" altLang="zh-CN" dirty="0"/>
              <a:t>月 </a:t>
            </a:r>
            <a:r>
              <a:rPr lang="en-US" altLang="zh-CN" dirty="0" smtClean="0"/>
              <a:t> </a:t>
            </a:r>
            <a:r>
              <a:rPr lang="zh-CN" altLang="zh-CN" dirty="0" smtClean="0"/>
              <a:t>院</a:t>
            </a:r>
            <a:r>
              <a:rPr lang="zh-CN" altLang="zh-CN" dirty="0"/>
              <a:t>系杯排球赛、足球赛</a:t>
            </a:r>
          </a:p>
          <a:p>
            <a:r>
              <a:rPr lang="en-US" altLang="zh-CN" dirty="0"/>
              <a:t>11.12 </a:t>
            </a:r>
            <a:r>
              <a:rPr lang="zh-CN" altLang="zh-CN" dirty="0"/>
              <a:t>院系杯踢跳</a:t>
            </a:r>
            <a:r>
              <a:rPr lang="zh-CN" altLang="zh-CN" dirty="0" smtClean="0"/>
              <a:t>比赛</a:t>
            </a:r>
            <a:endParaRPr lang="en-US" altLang="zh-CN" dirty="0" smtClean="0"/>
          </a:p>
          <a:p>
            <a:r>
              <a:rPr lang="en-US" altLang="zh-CN" sz="3200" dirty="0" smtClean="0"/>
              <a:t>12.9   </a:t>
            </a:r>
            <a:r>
              <a:rPr lang="zh-CN" altLang="zh-CN" sz="3200" dirty="0" smtClean="0"/>
              <a:t>腾</a:t>
            </a:r>
            <a:r>
              <a:rPr lang="zh-CN" altLang="zh-CN" dirty="0" smtClean="0"/>
              <a:t>飞</a:t>
            </a:r>
            <a:r>
              <a:rPr lang="zh-CN" altLang="zh-CN" dirty="0"/>
              <a:t>杯羽毛球赛</a:t>
            </a:r>
          </a:p>
          <a:p>
            <a:r>
              <a:rPr lang="en-US" altLang="zh-CN" dirty="0"/>
              <a:t>12.11 </a:t>
            </a:r>
            <a:r>
              <a:rPr lang="zh-CN" altLang="zh-CN" dirty="0"/>
              <a:t>冬季长跑比赛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90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zh-CN" dirty="0"/>
              <a:t>院系杯排球赛、</a:t>
            </a:r>
            <a:r>
              <a:rPr lang="zh-CN" altLang="zh-CN" dirty="0" smtClean="0"/>
              <a:t>足球赛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C:\Users\zhengyue\Desktop\yuanxibeizuqius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5990289" cy="397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56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院系杯踢跳</a:t>
            </a:r>
            <a:r>
              <a:rPr lang="zh-CN" altLang="zh-CN" dirty="0" smtClean="0"/>
              <a:t>比赛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C:\Users\zhengyue\Desktop\tijianzitiaoshe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21666"/>
            <a:ext cx="6048672" cy="401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86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腾飞杯</a:t>
            </a:r>
            <a:r>
              <a:rPr lang="zh-CN" altLang="zh-CN" dirty="0" smtClean="0"/>
              <a:t>羽毛球赛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 descr="C:\Users\zhengyue\Desktop\large_y0r3_2616000057ca1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32856"/>
            <a:ext cx="6120680" cy="408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75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书建部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dirty="0"/>
              <a:t>10</a:t>
            </a:r>
            <a:r>
              <a:rPr lang="zh-CN" altLang="zh-CN" dirty="0"/>
              <a:t>月 书院联络人</a:t>
            </a:r>
            <a:r>
              <a:rPr lang="zh-CN" altLang="zh-CN" dirty="0" smtClean="0"/>
              <a:t>章程</a:t>
            </a:r>
            <a:r>
              <a:rPr lang="zh-CN" altLang="en-US" dirty="0" smtClean="0"/>
              <a:t>制定</a:t>
            </a:r>
            <a:endParaRPr lang="zh-CN" altLang="zh-CN" dirty="0"/>
          </a:p>
          <a:p>
            <a:r>
              <a:rPr lang="en-US" altLang="zh-CN" dirty="0"/>
              <a:t>11</a:t>
            </a:r>
            <a:r>
              <a:rPr lang="zh-CN" altLang="zh-CN" dirty="0"/>
              <a:t>月 宣传栏管理</a:t>
            </a:r>
          </a:p>
          <a:p>
            <a:r>
              <a:rPr lang="en-US" altLang="zh-CN" dirty="0"/>
              <a:t>11</a:t>
            </a:r>
            <a:r>
              <a:rPr lang="zh-CN" altLang="zh-CN" dirty="0"/>
              <a:t>月 微博、</a:t>
            </a:r>
            <a:r>
              <a:rPr lang="zh-CN" altLang="zh-CN" dirty="0" smtClean="0"/>
              <a:t>人人</a:t>
            </a:r>
            <a:r>
              <a:rPr lang="zh-CN" altLang="en-US" dirty="0"/>
              <a:t>加</a:t>
            </a:r>
            <a:r>
              <a:rPr lang="en-US" altLang="zh-CN" dirty="0" smtClean="0"/>
              <a:t>V</a:t>
            </a:r>
          </a:p>
          <a:p>
            <a:pPr marL="0" indent="0">
              <a:buNone/>
            </a:pP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841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腾飞书院官方微博、人人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C:\Users\zhengyue\Desktop\无标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61" y="2204864"/>
            <a:ext cx="735592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46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秘书处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班长</a:t>
            </a:r>
            <a:r>
              <a:rPr lang="zh-CN" altLang="zh-CN" dirty="0"/>
              <a:t>团支书</a:t>
            </a:r>
            <a:r>
              <a:rPr lang="zh-CN" altLang="zh-CN" dirty="0" smtClean="0"/>
              <a:t>联席会议</a:t>
            </a:r>
            <a:endParaRPr lang="zh-CN" altLang="zh-CN" dirty="0"/>
          </a:p>
          <a:p>
            <a:r>
              <a:rPr lang="zh-CN" altLang="en-US" dirty="0"/>
              <a:t>干事培训</a:t>
            </a:r>
            <a:endParaRPr lang="zh-CN" altLang="zh-CN" dirty="0"/>
          </a:p>
          <a:p>
            <a:r>
              <a:rPr lang="en-US" altLang="zh-CN" dirty="0" smtClean="0"/>
              <a:t>11.1  </a:t>
            </a:r>
            <a:r>
              <a:rPr lang="zh-CN" altLang="zh-CN" dirty="0"/>
              <a:t>迎新大会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02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迎新</a:t>
            </a:r>
            <a:r>
              <a:rPr lang="zh-CN" altLang="zh-CN" dirty="0" smtClean="0"/>
              <a:t>大会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 descr="C:\Users\zhengyue\Desktop\p_large_dj1Q_79390000015b1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5869582" cy="391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40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学术部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7624" y="2204864"/>
            <a:ext cx="7499176" cy="3921299"/>
          </a:xfrm>
        </p:spPr>
        <p:txBody>
          <a:bodyPr>
            <a:noAutofit/>
          </a:bodyPr>
          <a:lstStyle/>
          <a:p>
            <a:pPr lvl="0"/>
            <a:r>
              <a:rPr lang="en-US" altLang="zh-CN" sz="2000" dirty="0"/>
              <a:t>09.25 </a:t>
            </a:r>
            <a:r>
              <a:rPr lang="zh-CN" altLang="en-US" sz="2000" dirty="0"/>
              <a:t>“</a:t>
            </a:r>
            <a:r>
              <a:rPr lang="zh-CN" altLang="zh-CN" sz="2000" dirty="0"/>
              <a:t>展开梦的翅膀”腾飞书院学习经验交流会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10.19  </a:t>
            </a:r>
            <a:r>
              <a:rPr lang="zh-CN" altLang="zh-CN" sz="2000" dirty="0"/>
              <a:t>腾飞书院院长午茶会——腾飞书院院长汪源源对</a:t>
            </a:r>
            <a:r>
              <a:rPr lang="en-US" altLang="zh-CN" sz="2000" dirty="0"/>
              <a:t>                  </a:t>
            </a:r>
            <a:r>
              <a:rPr lang="zh-CN" altLang="zh-CN" sz="2000" dirty="0"/>
              <a:t>话腾飞新生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10.25  </a:t>
            </a:r>
            <a:r>
              <a:rPr lang="zh-CN" altLang="zh-CN" sz="2000" dirty="0"/>
              <a:t>腾飞论坛开幕式暨论坛第一期主题报告——如何尽快适应大学生活？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11.7    </a:t>
            </a:r>
            <a:r>
              <a:rPr lang="zh-CN" altLang="zh-CN" sz="2000" dirty="0"/>
              <a:t>腾飞书院心灵成长沙龙第一期——大学里的人际关系与调试</a:t>
            </a:r>
            <a:endParaRPr lang="en-US" altLang="zh-CN" sz="2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11.20 </a:t>
            </a:r>
            <a:r>
              <a:rPr lang="zh-CN" altLang="zh-CN" sz="2000" dirty="0"/>
              <a:t>腾飞论坛第二期暨</a:t>
            </a:r>
            <a:r>
              <a:rPr lang="en-US" altLang="zh-CN" sz="2000" dirty="0"/>
              <a:t>2012</a:t>
            </a:r>
            <a:r>
              <a:rPr lang="zh-CN" altLang="zh-CN" sz="2000" dirty="0"/>
              <a:t>级工程技术大类专业介绍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11.27 </a:t>
            </a:r>
            <a:r>
              <a:rPr lang="zh-CN" altLang="zh-CN" sz="2000" dirty="0"/>
              <a:t>腾飞书院院长午茶会（计算机学院院长王晓阳教授）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12.10-21 </a:t>
            </a:r>
            <a:r>
              <a:rPr lang="zh-CN" altLang="zh-CN" sz="2000" dirty="0"/>
              <a:t>腾飞书院期末复习周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000" dirty="0"/>
              <a:t>1</a:t>
            </a:r>
            <a:r>
              <a:rPr lang="zh-CN" altLang="zh-CN" sz="2000" dirty="0"/>
              <a:t>月初</a:t>
            </a:r>
            <a:r>
              <a:rPr lang="en-US" altLang="zh-CN" sz="2000" dirty="0"/>
              <a:t> </a:t>
            </a:r>
            <a:r>
              <a:rPr lang="zh-CN" altLang="zh-CN" sz="2000" dirty="0"/>
              <a:t>心灵成长沙龙第二期——期末考试减压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zh-CN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007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01824"/>
            <a:ext cx="91440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zh-CN" altLang="zh-CN" sz="40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腾飞书院院长午茶</a:t>
            </a:r>
            <a:r>
              <a:rPr lang="zh-CN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会</a:t>
            </a:r>
            <a:r>
              <a:rPr lang="en-US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/>
            </a:r>
            <a:br>
              <a:rPr lang="en-US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</a:br>
            <a:r>
              <a:rPr lang="zh-CN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——</a:t>
            </a:r>
            <a:r>
              <a:rPr lang="zh-CN" altLang="zh-CN" sz="40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腾飞书院院长汪源源</a:t>
            </a:r>
            <a:r>
              <a:rPr lang="zh-CN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对话</a:t>
            </a:r>
            <a:r>
              <a:rPr lang="zh-CN" altLang="zh-CN" sz="40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腾飞新生</a:t>
            </a:r>
            <a:endParaRPr lang="zh-CN" altLang="en-US" sz="4000" b="1" kern="12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 descr="C:\Users\zhengyue\Desktop\large_GaYQ_7117000093c211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266" y="2198495"/>
            <a:ext cx="5289078" cy="396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5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504" y="845840"/>
            <a:ext cx="8686800" cy="1143000"/>
          </a:xfrm>
        </p:spPr>
        <p:txBody>
          <a:bodyPr>
            <a:normAutofit fontScale="90000"/>
          </a:bodyPr>
          <a:lstStyle/>
          <a:p>
            <a:pPr lvl="1" algn="ctr" rtl="0">
              <a:lnSpc>
                <a:spcPct val="150000"/>
              </a:lnSpc>
              <a:spcBef>
                <a:spcPct val="0"/>
              </a:spcBef>
            </a:pPr>
            <a:r>
              <a:rPr lang="zh-CN" altLang="zh-CN" sz="40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腾飞论坛开幕式暨论坛第一期主题</a:t>
            </a:r>
            <a:r>
              <a:rPr lang="zh-CN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报告</a:t>
            </a:r>
            <a:r>
              <a:rPr lang="en-US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/>
            </a:r>
            <a:br>
              <a:rPr lang="en-US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</a:br>
            <a:r>
              <a:rPr lang="zh-CN" altLang="zh-CN" sz="40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——</a:t>
            </a:r>
            <a:r>
              <a:rPr lang="zh-CN" altLang="zh-CN" sz="40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如何尽快适应大学生活？</a:t>
            </a:r>
            <a:r>
              <a:rPr lang="zh-CN" altLang="zh-CN" sz="2000" dirty="0" smtClean="0"/>
              <a:t/>
            </a:r>
            <a:br>
              <a:rPr lang="zh-CN" altLang="zh-CN" sz="2000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C:\Users\zhengyue\Desktop\large_zYmt_4fa10000916311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4863"/>
            <a:ext cx="5976664" cy="396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7859216" cy="11430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zh-CN" altLang="zh-CN" sz="44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腾飞论坛第二</a:t>
            </a:r>
            <a:r>
              <a:rPr lang="zh-CN" altLang="zh-CN" sz="44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期</a:t>
            </a:r>
            <a:r>
              <a:rPr lang="en-US" altLang="zh-CN" sz="44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/>
            </a:r>
            <a:br>
              <a:rPr lang="en-US" altLang="zh-CN" sz="44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</a:br>
            <a:r>
              <a:rPr lang="zh-CN" altLang="zh-CN" sz="44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暨</a:t>
            </a:r>
            <a:r>
              <a:rPr lang="en-US" altLang="zh-CN" sz="44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2012</a:t>
            </a:r>
            <a:r>
              <a:rPr lang="zh-CN" altLang="zh-CN" sz="44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级工程技术大类专业介绍</a:t>
            </a:r>
            <a:r>
              <a:rPr lang="zh-CN" altLang="zh-CN" sz="2000" dirty="0" smtClean="0"/>
              <a:t/>
            </a:r>
            <a:br>
              <a:rPr lang="zh-CN" altLang="zh-CN" sz="2000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 descr="C:\Users\zhengyue\Desktop\original_kkcH_712c0000208e1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61509"/>
            <a:ext cx="583264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3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699512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zh-CN" altLang="zh-CN" sz="36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腾飞书院院长午茶</a:t>
            </a:r>
            <a:r>
              <a:rPr lang="zh-CN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会</a:t>
            </a:r>
            <a:r>
              <a:rPr lang="en-US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/>
            </a:r>
            <a:br>
              <a:rPr lang="en-US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</a:br>
            <a:r>
              <a:rPr lang="zh-CN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（</a:t>
            </a:r>
            <a:r>
              <a:rPr lang="zh-CN" altLang="zh-CN" sz="36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计算机学院院长王晓阳教授</a:t>
            </a:r>
            <a:r>
              <a:rPr lang="zh-CN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）</a:t>
            </a:r>
            <a:endParaRPr lang="zh-CN" altLang="en-US" sz="3600" b="1" kern="12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 descr="C:\Users\zhengyue\Desktop\yuanzhangwuchahu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42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zh-CN" altLang="zh-CN" sz="36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腾飞书院期末复习</a:t>
            </a:r>
            <a:r>
              <a:rPr lang="zh-CN" altLang="zh-CN" sz="3600" b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周</a:t>
            </a:r>
            <a:endParaRPr lang="zh-CN" altLang="en-US" sz="3600" b="1" kern="12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C:\Users\zhengyue\Desktop\qimofuxi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774" y="2204864"/>
            <a:ext cx="528058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宣传部、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非文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各项活动的宣传海报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第一期</a:t>
            </a:r>
            <a:r>
              <a:rPr lang="en-US" altLang="zh-CN" dirty="0" smtClean="0"/>
              <a:t>《</a:t>
            </a:r>
            <a:r>
              <a:rPr lang="zh-CN" altLang="en-US" dirty="0" smtClean="0"/>
              <a:t>非文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发行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67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2012-2013</a:t>
            </a:r>
            <a:r>
              <a:rPr lang="zh-CN" altLang="en-US" dirty="0"/>
              <a:t>第二学期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/>
              <a:t>已开展工作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 smtClean="0"/>
              <a:t>部门调整：</a:t>
            </a:r>
            <a:endParaRPr lang="en-US" altLang="zh-CN" b="1" dirty="0" smtClean="0"/>
          </a:p>
          <a:p>
            <a:pPr>
              <a:lnSpc>
                <a:spcPct val="80000"/>
              </a:lnSpc>
            </a:pPr>
            <a:r>
              <a:rPr lang="zh-CN" altLang="en-US" dirty="0"/>
              <a:t>活动部（原实践部</a:t>
            </a:r>
            <a:r>
              <a:rPr lang="en-US" altLang="zh-CN" dirty="0"/>
              <a:t>+</a:t>
            </a:r>
            <a:r>
              <a:rPr lang="zh-CN" altLang="en-US" dirty="0"/>
              <a:t>青志组</a:t>
            </a:r>
            <a:r>
              <a:rPr lang="en-US" altLang="zh-CN" dirty="0"/>
              <a:t>+</a:t>
            </a:r>
            <a:r>
              <a:rPr lang="zh-CN" altLang="en-US" dirty="0"/>
              <a:t>文艺部）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zh-CN" altLang="en-US" dirty="0"/>
              <a:t>秘书处（原秘书处</a:t>
            </a:r>
            <a:r>
              <a:rPr lang="en-US" altLang="zh-CN" dirty="0"/>
              <a:t>+</a:t>
            </a:r>
            <a:r>
              <a:rPr lang="zh-CN" altLang="en-US" dirty="0"/>
              <a:t>书建部）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zh-CN" altLang="en-US" dirty="0"/>
              <a:t>体育部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zh-CN" altLang="en-US" dirty="0"/>
              <a:t>学术部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zh-CN" altLang="en-US" dirty="0"/>
              <a:t>宣传部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en-US" altLang="zh-CN" dirty="0"/>
              <a:t>《</a:t>
            </a:r>
            <a:r>
              <a:rPr lang="zh-CN" altLang="en-US" dirty="0"/>
              <a:t>非文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4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2012-2013</a:t>
            </a:r>
            <a:r>
              <a:rPr lang="zh-CN" altLang="en-US" dirty="0" smtClean="0"/>
              <a:t>第二学期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已开展工作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dirty="0"/>
              <a:t>腾飞书院专业介绍系列</a:t>
            </a:r>
            <a:r>
              <a:rPr lang="zh-CN" altLang="zh-CN" b="1" dirty="0" smtClean="0"/>
              <a:t>讲座</a:t>
            </a:r>
            <a:endParaRPr lang="en-US" altLang="zh-CN" b="1" dirty="0" smtClean="0"/>
          </a:p>
          <a:p>
            <a:r>
              <a:rPr lang="zh-CN" altLang="en-US" b="1" dirty="0"/>
              <a:t>腾飞计划</a:t>
            </a:r>
            <a:endParaRPr lang="en-US" altLang="zh-CN" b="1" dirty="0" smtClean="0"/>
          </a:p>
          <a:p>
            <a:r>
              <a:rPr lang="zh-CN" altLang="en-US" dirty="0" smtClean="0"/>
              <a:t>三书院</a:t>
            </a:r>
            <a:r>
              <a:rPr lang="zh-CN" altLang="en-US" dirty="0"/>
              <a:t>文体</a:t>
            </a:r>
            <a:r>
              <a:rPr lang="zh-CN" altLang="en-US" dirty="0" smtClean="0"/>
              <a:t>对抗赛</a:t>
            </a:r>
            <a:endParaRPr lang="en-US" altLang="zh-CN" dirty="0" smtClean="0"/>
          </a:p>
          <a:p>
            <a:r>
              <a:rPr lang="zh-CN" altLang="en-US" dirty="0" smtClean="0"/>
              <a:t>风筝</a:t>
            </a:r>
            <a:r>
              <a:rPr lang="zh-CN" altLang="en-US" dirty="0"/>
              <a:t>节</a:t>
            </a:r>
          </a:p>
        </p:txBody>
      </p:sp>
    </p:spTree>
    <p:extLst>
      <p:ext uri="{BB962C8B-B14F-4D97-AF65-F5344CB8AC3E}">
        <p14:creationId xmlns:p14="http://schemas.microsoft.com/office/powerpoint/2010/main" val="380287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风筝节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 descr="C:\Users\zhengyue\Desktop\fengzhenj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5976664" cy="398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2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2012-2013</a:t>
            </a:r>
            <a:r>
              <a:rPr lang="zh-CN" altLang="en-US" dirty="0"/>
              <a:t>第二学期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 smtClean="0"/>
              <a:t>待开展工作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 smtClean="0"/>
              <a:t>腾飞日系列活动</a:t>
            </a:r>
            <a:endParaRPr lang="en-US" altLang="zh-CN" dirty="0" smtClean="0"/>
          </a:p>
          <a:p>
            <a:r>
              <a:rPr lang="en-US" altLang="zh-CN" dirty="0" smtClean="0"/>
              <a:t>《</a:t>
            </a:r>
            <a:r>
              <a:rPr lang="zh-CN" altLang="en-US" dirty="0" smtClean="0"/>
              <a:t>非文</a:t>
            </a:r>
            <a:r>
              <a:rPr lang="en-US" altLang="zh-CN" dirty="0" smtClean="0"/>
              <a:t>》</a:t>
            </a:r>
          </a:p>
          <a:p>
            <a:r>
              <a:rPr lang="en-US" altLang="zh-CN" dirty="0" smtClean="0"/>
              <a:t>C</a:t>
            </a:r>
            <a:r>
              <a:rPr lang="zh-CN" altLang="en-US" dirty="0" smtClean="0"/>
              <a:t>程青志辅导</a:t>
            </a:r>
            <a:endParaRPr lang="en-US" altLang="zh-CN" dirty="0" smtClean="0"/>
          </a:p>
          <a:p>
            <a:r>
              <a:rPr lang="zh-CN" altLang="en-US" dirty="0"/>
              <a:t>腾飞</a:t>
            </a:r>
            <a:r>
              <a:rPr lang="zh-CN" altLang="en-US" dirty="0" smtClean="0"/>
              <a:t>大戏</a:t>
            </a:r>
            <a:endParaRPr lang="en-US" altLang="zh-CN" dirty="0" smtClean="0"/>
          </a:p>
          <a:p>
            <a:r>
              <a:rPr lang="zh-CN" altLang="en-US" dirty="0"/>
              <a:t>腾飞</a:t>
            </a:r>
            <a:r>
              <a:rPr lang="zh-CN" altLang="en-US" dirty="0" smtClean="0"/>
              <a:t>论坛</a:t>
            </a:r>
            <a:endParaRPr lang="en-US" altLang="zh-CN" dirty="0" smtClean="0"/>
          </a:p>
          <a:p>
            <a:r>
              <a:rPr lang="zh-CN" altLang="en-US" dirty="0" smtClean="0"/>
              <a:t>导师沙龙</a:t>
            </a:r>
            <a:endParaRPr lang="en-US" altLang="zh-CN" dirty="0" smtClean="0"/>
          </a:p>
          <a:p>
            <a:r>
              <a:rPr lang="zh-CN" altLang="en-US" dirty="0" smtClean="0"/>
              <a:t>经典读书计划</a:t>
            </a:r>
            <a:endParaRPr lang="en-US" altLang="zh-CN" dirty="0" smtClean="0"/>
          </a:p>
          <a:p>
            <a:r>
              <a:rPr lang="zh-CN" altLang="en-US" dirty="0"/>
              <a:t>自管会</a:t>
            </a:r>
            <a:r>
              <a:rPr lang="zh-CN" altLang="en-US" dirty="0" smtClean="0"/>
              <a:t>改选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82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402</Words>
  <Application>Microsoft Office PowerPoint</Application>
  <PresentationFormat>全屏显示(4:3)</PresentationFormat>
  <Paragraphs>82</Paragraphs>
  <Slides>27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腾飞书院自管会 执行委员会工作情况</vt:lpstr>
      <vt:lpstr>2012-2013第一学期</vt:lpstr>
      <vt:lpstr>文艺部</vt:lpstr>
      <vt:lpstr>Love Notes心愿便利贴</vt:lpstr>
      <vt:lpstr>中秋游园会系列活动</vt:lpstr>
      <vt:lpstr>实践部（青志组）</vt:lpstr>
      <vt:lpstr>腾飞定向</vt:lpstr>
      <vt:lpstr>体育部</vt:lpstr>
      <vt:lpstr>院系杯排球赛、足球赛</vt:lpstr>
      <vt:lpstr>院系杯踢跳比赛</vt:lpstr>
      <vt:lpstr>腾飞杯羽毛球赛</vt:lpstr>
      <vt:lpstr>书建部</vt:lpstr>
      <vt:lpstr>腾飞书院官方微博、人人</vt:lpstr>
      <vt:lpstr>秘书处</vt:lpstr>
      <vt:lpstr>迎新大会</vt:lpstr>
      <vt:lpstr>学术部</vt:lpstr>
      <vt:lpstr>腾飞书院院长午茶会 ——腾飞书院院长汪源源对话腾飞新生</vt:lpstr>
      <vt:lpstr>腾飞论坛开幕式暨论坛第一期主题报告 ——如何尽快适应大学生活？ </vt:lpstr>
      <vt:lpstr>腾飞论坛第二期 暨2012级工程技术大类专业介绍 </vt:lpstr>
      <vt:lpstr>腾飞书院院长午茶会 （计算机学院院长王晓阳教授）</vt:lpstr>
      <vt:lpstr>腾飞书院期末复习周</vt:lpstr>
      <vt:lpstr>宣传部、《非文》</vt:lpstr>
      <vt:lpstr>2012-2013第二学期 已开展工作</vt:lpstr>
      <vt:lpstr>2012-2013第二学期 已开展工作</vt:lpstr>
      <vt:lpstr>风筝节</vt:lpstr>
      <vt:lpstr>2012-2013第二学期 待开展工作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</dc:creator>
  <cp:lastModifiedBy>zzh</cp:lastModifiedBy>
  <cp:revision>22</cp:revision>
  <dcterms:created xsi:type="dcterms:W3CDTF">2012-11-09T05:23:08Z</dcterms:created>
  <dcterms:modified xsi:type="dcterms:W3CDTF">2013-04-21T02:35:52Z</dcterms:modified>
</cp:coreProperties>
</file>