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6"/>
  </p:notesMasterIdLst>
  <p:sldIdLst>
    <p:sldId id="256" r:id="rId2"/>
    <p:sldId id="279" r:id="rId3"/>
    <p:sldId id="257" r:id="rId4"/>
    <p:sldId id="284" r:id="rId5"/>
    <p:sldId id="282" r:id="rId6"/>
    <p:sldId id="283" r:id="rId7"/>
    <p:sldId id="281" r:id="rId8"/>
    <p:sldId id="287" r:id="rId9"/>
    <p:sldId id="300" r:id="rId10"/>
    <p:sldId id="285" r:id="rId11"/>
    <p:sldId id="286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301" r:id="rId20"/>
    <p:sldId id="290" r:id="rId21"/>
    <p:sldId id="270" r:id="rId22"/>
    <p:sldId id="271" r:id="rId23"/>
    <p:sldId id="296" r:id="rId24"/>
    <p:sldId id="299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502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3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6FA2C6-58B3-4E04-9D03-80C9E78F19C6}" type="doc">
      <dgm:prSet loTypeId="urn:microsoft.com/office/officeart/2005/8/layout/hierarchy4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C10A0C28-1481-4309-B432-E688F219A700}">
      <dgm:prSet phldrT="[文本]" custT="1"/>
      <dgm:spPr/>
      <dgm:t>
        <a:bodyPr/>
        <a:lstStyle/>
        <a:p>
          <a:r>
            <a: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rPr>
            <a:t>院长负责制</a:t>
          </a:r>
          <a:endParaRPr lang="en-US" altLang="zh-CN" sz="3200" b="1" dirty="0" smtClean="0">
            <a:latin typeface="黑体" panose="02010609060101010101" pitchFamily="49" charset="-122"/>
            <a:ea typeface="黑体" panose="02010609060101010101" pitchFamily="49" charset="-122"/>
          </a:endParaRPr>
        </a:p>
        <a:p>
          <a:r>
            <a:rPr lang="zh-CN" altLang="en-US" sz="2800" b="1" dirty="0" smtClean="0">
              <a:latin typeface="黑体" panose="02010609060101010101" pitchFamily="49" charset="-122"/>
              <a:ea typeface="黑体" panose="02010609060101010101" pitchFamily="49" charset="-122"/>
            </a:rPr>
            <a:t>院长办公会、学术委员会、办公室</a:t>
          </a:r>
          <a:r>
            <a:rPr lang="zh-CN" altLang="en-US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（</a:t>
          </a:r>
          <a:r>
            <a: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11</a:t>
          </a:r>
          <a:r>
            <a:rPr lang="zh-CN" altLang="en-US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人）</a:t>
          </a:r>
          <a:endParaRPr lang="zh-CN" altLang="en-US" sz="32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B33F4C7-9784-43C0-BB85-AE7C28840523}" type="parTrans" cxnId="{A73E2C51-655E-4C3D-A4DC-16602AC40A55}">
      <dgm:prSet/>
      <dgm:spPr/>
      <dgm:t>
        <a:bodyPr/>
        <a:lstStyle/>
        <a:p>
          <a:endParaRPr lang="zh-CN" altLang="en-US"/>
        </a:p>
      </dgm:t>
    </dgm:pt>
    <dgm:pt modelId="{A8DFD82E-6E7B-4168-9970-E0CF19940DFA}" type="sibTrans" cxnId="{A73E2C51-655E-4C3D-A4DC-16602AC40A55}">
      <dgm:prSet/>
      <dgm:spPr/>
      <dgm:t>
        <a:bodyPr/>
        <a:lstStyle/>
        <a:p>
          <a:endParaRPr lang="zh-CN" altLang="en-US"/>
        </a:p>
      </dgm:t>
    </dgm:pt>
    <dgm:pt modelId="{1DFFD9B6-03E8-488F-A1BB-96A812E4D366}">
      <dgm:prSet phldrT="[文本]"/>
      <dgm:spPr/>
      <dgm:t>
        <a:bodyPr/>
        <a:lstStyle/>
        <a:p>
          <a:r>
            <a:rPr lang="zh-CN" altLang="en-US" b="1" dirty="0" smtClean="0"/>
            <a:t>科研组织平台</a:t>
          </a:r>
          <a:endParaRPr lang="en-US" altLang="zh-CN" b="1" dirty="0" smtClean="0"/>
        </a:p>
        <a:p>
          <a:r>
            <a:rPr lang="zh-CN" altLang="en-US" b="1" dirty="0" smtClean="0"/>
            <a:t>（国家重点实验室）</a:t>
          </a:r>
          <a:endParaRPr lang="zh-CN" altLang="en-US" b="1" dirty="0"/>
        </a:p>
      </dgm:t>
    </dgm:pt>
    <dgm:pt modelId="{C7CF7B19-65E5-44CA-BDB1-6FA9946303FA}" type="parTrans" cxnId="{73F141D3-CC6D-401A-9566-711BE00D672B}">
      <dgm:prSet/>
      <dgm:spPr/>
      <dgm:t>
        <a:bodyPr/>
        <a:lstStyle/>
        <a:p>
          <a:endParaRPr lang="zh-CN" altLang="en-US"/>
        </a:p>
      </dgm:t>
    </dgm:pt>
    <dgm:pt modelId="{B4CE8D23-360E-4DD4-A229-C783FF67131C}" type="sibTrans" cxnId="{73F141D3-CC6D-401A-9566-711BE00D672B}">
      <dgm:prSet/>
      <dgm:spPr/>
      <dgm:t>
        <a:bodyPr/>
        <a:lstStyle/>
        <a:p>
          <a:endParaRPr lang="zh-CN" altLang="en-US"/>
        </a:p>
      </dgm:t>
    </dgm:pt>
    <dgm:pt modelId="{D99FA069-9926-4286-B23C-98196C9DFF2C}">
      <dgm:prSet phldrT="[文本]"/>
      <dgm:spPr/>
      <dgm:t>
        <a:bodyPr/>
        <a:lstStyle/>
        <a:p>
          <a:r>
            <a:rPr lang="zh-CN" b="1" dirty="0" smtClean="0"/>
            <a:t>处理器与系统芯片设计研究所（</a:t>
          </a:r>
          <a:r>
            <a:rPr lang="en-US" b="1" dirty="0" smtClean="0"/>
            <a:t>24</a:t>
          </a:r>
          <a:r>
            <a:rPr lang="zh-CN" b="1" dirty="0" smtClean="0"/>
            <a:t>人）</a:t>
          </a:r>
          <a:endParaRPr lang="zh-CN" altLang="en-US" b="1" dirty="0"/>
        </a:p>
      </dgm:t>
    </dgm:pt>
    <dgm:pt modelId="{89809099-40E4-4734-8B0B-0D9B9DAC88A1}" type="parTrans" cxnId="{522966D7-B8DD-4CA0-9B48-E0771F27D4F9}">
      <dgm:prSet/>
      <dgm:spPr/>
      <dgm:t>
        <a:bodyPr/>
        <a:lstStyle/>
        <a:p>
          <a:endParaRPr lang="zh-CN" altLang="en-US"/>
        </a:p>
      </dgm:t>
    </dgm:pt>
    <dgm:pt modelId="{3AB604CB-E07E-4475-A7F0-BE64BA4A7343}" type="sibTrans" cxnId="{522966D7-B8DD-4CA0-9B48-E0771F27D4F9}">
      <dgm:prSet/>
      <dgm:spPr/>
      <dgm:t>
        <a:bodyPr/>
        <a:lstStyle/>
        <a:p>
          <a:endParaRPr lang="zh-CN" altLang="en-US"/>
        </a:p>
      </dgm:t>
    </dgm:pt>
    <dgm:pt modelId="{2036777F-6465-4944-A4C8-3584700FBD9A}">
      <dgm:prSet phldrT="[文本]"/>
      <dgm:spPr/>
      <dgm:t>
        <a:bodyPr/>
        <a:lstStyle/>
        <a:p>
          <a:r>
            <a:rPr lang="x-none" b="1" dirty="0" smtClean="0"/>
            <a:t>射频与混合信号集成电路设计研究所（20人）</a:t>
          </a:r>
          <a:endParaRPr lang="zh-CN" altLang="en-US" b="1" dirty="0"/>
        </a:p>
      </dgm:t>
    </dgm:pt>
    <dgm:pt modelId="{9482B05C-6E9D-4BC9-A916-3D0C8CBDF197}" type="parTrans" cxnId="{1F9C6CA2-1221-48D9-8288-22CF5901AB47}">
      <dgm:prSet/>
      <dgm:spPr/>
      <dgm:t>
        <a:bodyPr/>
        <a:lstStyle/>
        <a:p>
          <a:endParaRPr lang="zh-CN" altLang="en-US"/>
        </a:p>
      </dgm:t>
    </dgm:pt>
    <dgm:pt modelId="{F5EBA1D5-8517-4FFC-AA72-B4516823F93D}" type="sibTrans" cxnId="{1F9C6CA2-1221-48D9-8288-22CF5901AB47}">
      <dgm:prSet/>
      <dgm:spPr/>
      <dgm:t>
        <a:bodyPr/>
        <a:lstStyle/>
        <a:p>
          <a:endParaRPr lang="zh-CN" altLang="en-US"/>
        </a:p>
      </dgm:t>
    </dgm:pt>
    <dgm:pt modelId="{1F4052D6-EB3C-4F22-B058-DD74E1503375}">
      <dgm:prSet phldrT="[文本]"/>
      <dgm:spPr/>
      <dgm:t>
        <a:bodyPr/>
        <a:lstStyle/>
        <a:p>
          <a:r>
            <a:rPr lang="en-US" altLang="zh-CN" b="1" dirty="0" smtClean="0"/>
            <a:t>2011</a:t>
          </a:r>
          <a:r>
            <a:rPr lang="zh-CN" altLang="en-US" b="1" dirty="0" smtClean="0"/>
            <a:t>协同创新中心</a:t>
          </a:r>
          <a:endParaRPr lang="zh-CN" altLang="en-US" b="1" dirty="0"/>
        </a:p>
      </dgm:t>
    </dgm:pt>
    <dgm:pt modelId="{3DE19F98-0E32-4926-9FD0-4CEC2EAC4BBC}" type="parTrans" cxnId="{D0BE4416-4922-4611-BC87-89CD5C2DF533}">
      <dgm:prSet/>
      <dgm:spPr/>
      <dgm:t>
        <a:bodyPr/>
        <a:lstStyle/>
        <a:p>
          <a:endParaRPr lang="zh-CN" altLang="en-US"/>
        </a:p>
      </dgm:t>
    </dgm:pt>
    <dgm:pt modelId="{03E4514C-4DA1-47EC-A598-728E87266E81}" type="sibTrans" cxnId="{D0BE4416-4922-4611-BC87-89CD5C2DF533}">
      <dgm:prSet/>
      <dgm:spPr/>
      <dgm:t>
        <a:bodyPr/>
        <a:lstStyle/>
        <a:p>
          <a:endParaRPr lang="zh-CN" altLang="en-US"/>
        </a:p>
      </dgm:t>
    </dgm:pt>
    <dgm:pt modelId="{5F6563D2-2BE6-4523-A52E-0326618B7610}">
      <dgm:prSet phldrT="[文本]" custT="1"/>
      <dgm:spPr/>
      <dgm:t>
        <a:bodyPr/>
        <a:lstStyle/>
        <a:p>
          <a:r>
            <a:rPr lang="zh-CN" altLang="en-US" sz="2000" b="1" dirty="0" smtClean="0"/>
            <a:t>多个协同共建单位</a:t>
          </a:r>
          <a:endParaRPr lang="zh-CN" altLang="en-US" sz="2000" b="1" dirty="0"/>
        </a:p>
      </dgm:t>
    </dgm:pt>
    <dgm:pt modelId="{5CDF9FD5-2462-46AE-A8F4-D44F44EBFBBA}" type="parTrans" cxnId="{88FD1FE6-4C07-4A01-B9D0-5CAD3C5A5CAD}">
      <dgm:prSet/>
      <dgm:spPr/>
      <dgm:t>
        <a:bodyPr/>
        <a:lstStyle/>
        <a:p>
          <a:endParaRPr lang="zh-CN" altLang="en-US"/>
        </a:p>
      </dgm:t>
    </dgm:pt>
    <dgm:pt modelId="{5AEAFBF6-4DBF-4D80-9CD9-3B4BB8A821BA}" type="sibTrans" cxnId="{88FD1FE6-4C07-4A01-B9D0-5CAD3C5A5CAD}">
      <dgm:prSet/>
      <dgm:spPr/>
      <dgm:t>
        <a:bodyPr/>
        <a:lstStyle/>
        <a:p>
          <a:endParaRPr lang="zh-CN" altLang="en-US"/>
        </a:p>
      </dgm:t>
    </dgm:pt>
    <dgm:pt modelId="{B9BA7105-8270-4A32-B60F-60F58D41E6C3}">
      <dgm:prSet phldrT="[文本]"/>
      <dgm:spPr/>
      <dgm:t>
        <a:bodyPr/>
        <a:lstStyle/>
        <a:p>
          <a:r>
            <a:rPr lang="x-none" b="1" dirty="0" smtClean="0"/>
            <a:t>电子设计自动化研究所（14人）</a:t>
          </a:r>
          <a:endParaRPr lang="zh-CN" altLang="en-US" b="1" dirty="0"/>
        </a:p>
      </dgm:t>
    </dgm:pt>
    <dgm:pt modelId="{4FA08B1B-B891-492B-A344-60D4F9B1B061}" type="parTrans" cxnId="{1DB45167-CBA9-441D-9348-4422F0E5B31C}">
      <dgm:prSet/>
      <dgm:spPr/>
      <dgm:t>
        <a:bodyPr/>
        <a:lstStyle/>
        <a:p>
          <a:endParaRPr lang="zh-CN" altLang="en-US"/>
        </a:p>
      </dgm:t>
    </dgm:pt>
    <dgm:pt modelId="{66977533-6A52-4F33-99F3-381793D0D444}" type="sibTrans" cxnId="{1DB45167-CBA9-441D-9348-4422F0E5B31C}">
      <dgm:prSet/>
      <dgm:spPr/>
      <dgm:t>
        <a:bodyPr/>
        <a:lstStyle/>
        <a:p>
          <a:endParaRPr lang="zh-CN" altLang="en-US"/>
        </a:p>
      </dgm:t>
    </dgm:pt>
    <dgm:pt modelId="{D4F73781-3652-42DF-9A5A-909BD574DB08}">
      <dgm:prSet phldrT="[文本]"/>
      <dgm:spPr/>
      <dgm:t>
        <a:bodyPr/>
        <a:lstStyle/>
        <a:p>
          <a:r>
            <a:rPr lang="x-none" b="1" dirty="0" smtClean="0"/>
            <a:t>微纳电子器件研究所（</a:t>
          </a:r>
          <a:r>
            <a:rPr lang="en-US" b="1" dirty="0" smtClean="0"/>
            <a:t>22</a:t>
          </a:r>
          <a:r>
            <a:rPr lang="x-none" b="1" dirty="0" smtClean="0"/>
            <a:t>人）</a:t>
          </a:r>
          <a:endParaRPr lang="zh-CN" altLang="en-US" b="1" dirty="0"/>
        </a:p>
      </dgm:t>
    </dgm:pt>
    <dgm:pt modelId="{2C1EBFC1-C7AC-4995-8701-145E87397315}" type="parTrans" cxnId="{6B9D97D6-A492-4454-B08E-18030CA80E87}">
      <dgm:prSet/>
      <dgm:spPr/>
      <dgm:t>
        <a:bodyPr/>
        <a:lstStyle/>
        <a:p>
          <a:endParaRPr lang="zh-CN" altLang="en-US"/>
        </a:p>
      </dgm:t>
    </dgm:pt>
    <dgm:pt modelId="{D9187589-2725-446F-963B-BB80C491FD52}" type="sibTrans" cxnId="{6B9D97D6-A492-4454-B08E-18030CA80E87}">
      <dgm:prSet/>
      <dgm:spPr/>
      <dgm:t>
        <a:bodyPr/>
        <a:lstStyle/>
        <a:p>
          <a:endParaRPr lang="zh-CN" altLang="en-US"/>
        </a:p>
      </dgm:t>
    </dgm:pt>
    <dgm:pt modelId="{15DA6EE2-C4C3-494C-9E46-78576486EA3C}" type="pres">
      <dgm:prSet presAssocID="{336FA2C6-58B3-4E04-9D03-80C9E78F19C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A8BC497E-F7FD-4CD1-A8FE-8E779EBD626E}" type="pres">
      <dgm:prSet presAssocID="{C10A0C28-1481-4309-B432-E688F219A700}" presName="vertOne" presStyleCnt="0"/>
      <dgm:spPr/>
      <dgm:t>
        <a:bodyPr/>
        <a:lstStyle/>
        <a:p>
          <a:endParaRPr lang="zh-CN" altLang="en-US"/>
        </a:p>
      </dgm:t>
    </dgm:pt>
    <dgm:pt modelId="{BB66E984-FE16-4448-AEA8-DFEBFE18D3FA}" type="pres">
      <dgm:prSet presAssocID="{C10A0C28-1481-4309-B432-E688F219A70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07D92C7-C55D-4245-A35A-CE1FD21740E9}" type="pres">
      <dgm:prSet presAssocID="{C10A0C28-1481-4309-B432-E688F219A700}" presName="parTransOne" presStyleCnt="0"/>
      <dgm:spPr/>
      <dgm:t>
        <a:bodyPr/>
        <a:lstStyle/>
        <a:p>
          <a:endParaRPr lang="zh-CN" altLang="en-US"/>
        </a:p>
      </dgm:t>
    </dgm:pt>
    <dgm:pt modelId="{21840019-9A5B-4174-B3A3-D77ACD88B66E}" type="pres">
      <dgm:prSet presAssocID="{C10A0C28-1481-4309-B432-E688F219A700}" presName="horzOne" presStyleCnt="0"/>
      <dgm:spPr/>
      <dgm:t>
        <a:bodyPr/>
        <a:lstStyle/>
        <a:p>
          <a:endParaRPr lang="zh-CN" altLang="en-US"/>
        </a:p>
      </dgm:t>
    </dgm:pt>
    <dgm:pt modelId="{A957646E-D0E8-4074-89B3-B29CC6FF0DF8}" type="pres">
      <dgm:prSet presAssocID="{1DFFD9B6-03E8-488F-A1BB-96A812E4D366}" presName="vertTwo" presStyleCnt="0"/>
      <dgm:spPr/>
      <dgm:t>
        <a:bodyPr/>
        <a:lstStyle/>
        <a:p>
          <a:endParaRPr lang="zh-CN" altLang="en-US"/>
        </a:p>
      </dgm:t>
    </dgm:pt>
    <dgm:pt modelId="{9974D569-966A-4755-B53B-83369C630FBE}" type="pres">
      <dgm:prSet presAssocID="{1DFFD9B6-03E8-488F-A1BB-96A812E4D366}" presName="txTwo" presStyleLbl="node2" presStyleIdx="0" presStyleCnt="2" custScaleY="6611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B11527B-43D8-4A13-A404-7954C94F4AF7}" type="pres">
      <dgm:prSet presAssocID="{1DFFD9B6-03E8-488F-A1BB-96A812E4D366}" presName="parTransTwo" presStyleCnt="0"/>
      <dgm:spPr/>
      <dgm:t>
        <a:bodyPr/>
        <a:lstStyle/>
        <a:p>
          <a:endParaRPr lang="zh-CN" altLang="en-US"/>
        </a:p>
      </dgm:t>
    </dgm:pt>
    <dgm:pt modelId="{BB789979-127D-4407-A58F-21FE50CD3938}" type="pres">
      <dgm:prSet presAssocID="{1DFFD9B6-03E8-488F-A1BB-96A812E4D366}" presName="horzTwo" presStyleCnt="0"/>
      <dgm:spPr/>
      <dgm:t>
        <a:bodyPr/>
        <a:lstStyle/>
        <a:p>
          <a:endParaRPr lang="zh-CN" altLang="en-US"/>
        </a:p>
      </dgm:t>
    </dgm:pt>
    <dgm:pt modelId="{29DEB286-73F3-4176-8F8D-F92CB9F6F0A7}" type="pres">
      <dgm:prSet presAssocID="{D99FA069-9926-4286-B23C-98196C9DFF2C}" presName="vertThree" presStyleCnt="0"/>
      <dgm:spPr/>
      <dgm:t>
        <a:bodyPr/>
        <a:lstStyle/>
        <a:p>
          <a:endParaRPr lang="zh-CN" altLang="en-US"/>
        </a:p>
      </dgm:t>
    </dgm:pt>
    <dgm:pt modelId="{13A60DFD-1E0B-4D5A-B74F-2154B4225F2F}" type="pres">
      <dgm:prSet presAssocID="{D99FA069-9926-4286-B23C-98196C9DFF2C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E940D25-35A6-497C-9331-0EBFDBE2A6F8}" type="pres">
      <dgm:prSet presAssocID="{D99FA069-9926-4286-B23C-98196C9DFF2C}" presName="horzThree" presStyleCnt="0"/>
      <dgm:spPr/>
      <dgm:t>
        <a:bodyPr/>
        <a:lstStyle/>
        <a:p>
          <a:endParaRPr lang="zh-CN" altLang="en-US"/>
        </a:p>
      </dgm:t>
    </dgm:pt>
    <dgm:pt modelId="{B94B37CB-8E96-4981-98CC-0977FAF050AF}" type="pres">
      <dgm:prSet presAssocID="{3AB604CB-E07E-4475-A7F0-BE64BA4A7343}" presName="sibSpaceThree" presStyleCnt="0"/>
      <dgm:spPr/>
      <dgm:t>
        <a:bodyPr/>
        <a:lstStyle/>
        <a:p>
          <a:endParaRPr lang="zh-CN" altLang="en-US"/>
        </a:p>
      </dgm:t>
    </dgm:pt>
    <dgm:pt modelId="{D51C804B-BDA4-454F-8B9E-B95BA78407AC}" type="pres">
      <dgm:prSet presAssocID="{2036777F-6465-4944-A4C8-3584700FBD9A}" presName="vertThree" presStyleCnt="0"/>
      <dgm:spPr/>
      <dgm:t>
        <a:bodyPr/>
        <a:lstStyle/>
        <a:p>
          <a:endParaRPr lang="zh-CN" altLang="en-US"/>
        </a:p>
      </dgm:t>
    </dgm:pt>
    <dgm:pt modelId="{978D6411-43AA-4192-8332-761EDAE71103}" type="pres">
      <dgm:prSet presAssocID="{2036777F-6465-4944-A4C8-3584700FBD9A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6E85168-C086-4900-859A-2763DD7C0E29}" type="pres">
      <dgm:prSet presAssocID="{2036777F-6465-4944-A4C8-3584700FBD9A}" presName="horzThree" presStyleCnt="0"/>
      <dgm:spPr/>
      <dgm:t>
        <a:bodyPr/>
        <a:lstStyle/>
        <a:p>
          <a:endParaRPr lang="zh-CN" altLang="en-US"/>
        </a:p>
      </dgm:t>
    </dgm:pt>
    <dgm:pt modelId="{14F275B8-3A73-40CB-9EAE-1ADF8BDB2EA0}" type="pres">
      <dgm:prSet presAssocID="{F5EBA1D5-8517-4FFC-AA72-B4516823F93D}" presName="sibSpaceThree" presStyleCnt="0"/>
      <dgm:spPr/>
      <dgm:t>
        <a:bodyPr/>
        <a:lstStyle/>
        <a:p>
          <a:endParaRPr lang="zh-CN" altLang="en-US"/>
        </a:p>
      </dgm:t>
    </dgm:pt>
    <dgm:pt modelId="{E21CA682-85FA-4D3D-9F70-75138CE44626}" type="pres">
      <dgm:prSet presAssocID="{B9BA7105-8270-4A32-B60F-60F58D41E6C3}" presName="vertThree" presStyleCnt="0"/>
      <dgm:spPr/>
      <dgm:t>
        <a:bodyPr/>
        <a:lstStyle/>
        <a:p>
          <a:endParaRPr lang="zh-CN" altLang="en-US"/>
        </a:p>
      </dgm:t>
    </dgm:pt>
    <dgm:pt modelId="{9869203D-DBA8-4997-A204-525926BAEFDA}" type="pres">
      <dgm:prSet presAssocID="{B9BA7105-8270-4A32-B60F-60F58D41E6C3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19F0A20-4E5E-45EF-AB2A-629E9D5C6D16}" type="pres">
      <dgm:prSet presAssocID="{B9BA7105-8270-4A32-B60F-60F58D41E6C3}" presName="horzThree" presStyleCnt="0"/>
      <dgm:spPr/>
      <dgm:t>
        <a:bodyPr/>
        <a:lstStyle/>
        <a:p>
          <a:endParaRPr lang="zh-CN" altLang="en-US"/>
        </a:p>
      </dgm:t>
    </dgm:pt>
    <dgm:pt modelId="{20BF40A5-95DA-4C93-BAE2-DA0BAA08D2F6}" type="pres">
      <dgm:prSet presAssocID="{66977533-6A52-4F33-99F3-381793D0D444}" presName="sibSpaceThree" presStyleCnt="0"/>
      <dgm:spPr/>
      <dgm:t>
        <a:bodyPr/>
        <a:lstStyle/>
        <a:p>
          <a:endParaRPr lang="zh-CN" altLang="en-US"/>
        </a:p>
      </dgm:t>
    </dgm:pt>
    <dgm:pt modelId="{82EB5043-C6E4-49A2-8975-548713FE4821}" type="pres">
      <dgm:prSet presAssocID="{D4F73781-3652-42DF-9A5A-909BD574DB08}" presName="vertThree" presStyleCnt="0"/>
      <dgm:spPr/>
      <dgm:t>
        <a:bodyPr/>
        <a:lstStyle/>
        <a:p>
          <a:endParaRPr lang="zh-CN" altLang="en-US"/>
        </a:p>
      </dgm:t>
    </dgm:pt>
    <dgm:pt modelId="{A97234B2-FC85-442B-873D-5DD9C07B027F}" type="pres">
      <dgm:prSet presAssocID="{D4F73781-3652-42DF-9A5A-909BD574DB08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C0A9C5F-BE55-42D8-825B-36D6A7BBE3CC}" type="pres">
      <dgm:prSet presAssocID="{D4F73781-3652-42DF-9A5A-909BD574DB08}" presName="horzThree" presStyleCnt="0"/>
      <dgm:spPr/>
      <dgm:t>
        <a:bodyPr/>
        <a:lstStyle/>
        <a:p>
          <a:endParaRPr lang="zh-CN" altLang="en-US"/>
        </a:p>
      </dgm:t>
    </dgm:pt>
    <dgm:pt modelId="{553D9222-F705-4D65-8963-B08F8BEC0A0C}" type="pres">
      <dgm:prSet presAssocID="{B4CE8D23-360E-4DD4-A229-C783FF67131C}" presName="sibSpaceTwo" presStyleCnt="0"/>
      <dgm:spPr/>
      <dgm:t>
        <a:bodyPr/>
        <a:lstStyle/>
        <a:p>
          <a:endParaRPr lang="zh-CN" altLang="en-US"/>
        </a:p>
      </dgm:t>
    </dgm:pt>
    <dgm:pt modelId="{5FAA5F0B-BB7E-44A1-ACB1-960D7FD81447}" type="pres">
      <dgm:prSet presAssocID="{1F4052D6-EB3C-4F22-B058-DD74E1503375}" presName="vertTwo" presStyleCnt="0"/>
      <dgm:spPr/>
      <dgm:t>
        <a:bodyPr/>
        <a:lstStyle/>
        <a:p>
          <a:endParaRPr lang="zh-CN" altLang="en-US"/>
        </a:p>
      </dgm:t>
    </dgm:pt>
    <dgm:pt modelId="{D4AF4ED8-3925-406C-B254-123993E12B00}" type="pres">
      <dgm:prSet presAssocID="{1F4052D6-EB3C-4F22-B058-DD74E1503375}" presName="txTwo" presStyleLbl="node2" presStyleIdx="1" presStyleCnt="2" custScaleY="6825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234EDB-D425-4DAB-9543-16ADFB29BD00}" type="pres">
      <dgm:prSet presAssocID="{1F4052D6-EB3C-4F22-B058-DD74E1503375}" presName="parTransTwo" presStyleCnt="0"/>
      <dgm:spPr/>
      <dgm:t>
        <a:bodyPr/>
        <a:lstStyle/>
        <a:p>
          <a:endParaRPr lang="zh-CN" altLang="en-US"/>
        </a:p>
      </dgm:t>
    </dgm:pt>
    <dgm:pt modelId="{C3BC449F-680D-4EBE-B610-3B8EC38AEFFB}" type="pres">
      <dgm:prSet presAssocID="{1F4052D6-EB3C-4F22-B058-DD74E1503375}" presName="horzTwo" presStyleCnt="0"/>
      <dgm:spPr/>
      <dgm:t>
        <a:bodyPr/>
        <a:lstStyle/>
        <a:p>
          <a:endParaRPr lang="zh-CN" altLang="en-US"/>
        </a:p>
      </dgm:t>
    </dgm:pt>
    <dgm:pt modelId="{3F6D303E-8784-41B3-9296-7C2D8CA18B65}" type="pres">
      <dgm:prSet presAssocID="{5F6563D2-2BE6-4523-A52E-0326618B7610}" presName="vertThree" presStyleCnt="0"/>
      <dgm:spPr/>
      <dgm:t>
        <a:bodyPr/>
        <a:lstStyle/>
        <a:p>
          <a:endParaRPr lang="zh-CN" altLang="en-US"/>
        </a:p>
      </dgm:t>
    </dgm:pt>
    <dgm:pt modelId="{C3AA4804-7874-44ED-AA24-CC3D952E3F80}" type="pres">
      <dgm:prSet presAssocID="{5F6563D2-2BE6-4523-A52E-0326618B76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149FC3F-3C31-4860-8F35-498874271803}" type="pres">
      <dgm:prSet presAssocID="{5F6563D2-2BE6-4523-A52E-0326618B7610}" presName="horzThree" presStyleCnt="0"/>
      <dgm:spPr/>
      <dgm:t>
        <a:bodyPr/>
        <a:lstStyle/>
        <a:p>
          <a:endParaRPr lang="zh-CN" altLang="en-US"/>
        </a:p>
      </dgm:t>
    </dgm:pt>
  </dgm:ptLst>
  <dgm:cxnLst>
    <dgm:cxn modelId="{D0BE4416-4922-4611-BC87-89CD5C2DF533}" srcId="{C10A0C28-1481-4309-B432-E688F219A700}" destId="{1F4052D6-EB3C-4F22-B058-DD74E1503375}" srcOrd="1" destOrd="0" parTransId="{3DE19F98-0E32-4926-9FD0-4CEC2EAC4BBC}" sibTransId="{03E4514C-4DA1-47EC-A598-728E87266E81}"/>
    <dgm:cxn modelId="{0B1A44E1-D23E-46A7-BBCE-9D339A8E2E2A}" type="presOf" srcId="{5F6563D2-2BE6-4523-A52E-0326618B7610}" destId="{C3AA4804-7874-44ED-AA24-CC3D952E3F80}" srcOrd="0" destOrd="0" presId="urn:microsoft.com/office/officeart/2005/8/layout/hierarchy4"/>
    <dgm:cxn modelId="{EE332D1D-32D6-4FCC-928E-2604FD13A843}" type="presOf" srcId="{C10A0C28-1481-4309-B432-E688F219A700}" destId="{BB66E984-FE16-4448-AEA8-DFEBFE18D3FA}" srcOrd="0" destOrd="0" presId="urn:microsoft.com/office/officeart/2005/8/layout/hierarchy4"/>
    <dgm:cxn modelId="{83500DCD-2C64-43FF-83C8-209B489EF97B}" type="presOf" srcId="{2036777F-6465-4944-A4C8-3584700FBD9A}" destId="{978D6411-43AA-4192-8332-761EDAE71103}" srcOrd="0" destOrd="0" presId="urn:microsoft.com/office/officeart/2005/8/layout/hierarchy4"/>
    <dgm:cxn modelId="{522966D7-B8DD-4CA0-9B48-E0771F27D4F9}" srcId="{1DFFD9B6-03E8-488F-A1BB-96A812E4D366}" destId="{D99FA069-9926-4286-B23C-98196C9DFF2C}" srcOrd="0" destOrd="0" parTransId="{89809099-40E4-4734-8B0B-0D9B9DAC88A1}" sibTransId="{3AB604CB-E07E-4475-A7F0-BE64BA4A7343}"/>
    <dgm:cxn modelId="{B6A68190-079B-4E9B-9892-65F690B2BFC2}" type="presOf" srcId="{336FA2C6-58B3-4E04-9D03-80C9E78F19C6}" destId="{15DA6EE2-C4C3-494C-9E46-78576486EA3C}" srcOrd="0" destOrd="0" presId="urn:microsoft.com/office/officeart/2005/8/layout/hierarchy4"/>
    <dgm:cxn modelId="{1DB45167-CBA9-441D-9348-4422F0E5B31C}" srcId="{1DFFD9B6-03E8-488F-A1BB-96A812E4D366}" destId="{B9BA7105-8270-4A32-B60F-60F58D41E6C3}" srcOrd="2" destOrd="0" parTransId="{4FA08B1B-B891-492B-A344-60D4F9B1B061}" sibTransId="{66977533-6A52-4F33-99F3-381793D0D444}"/>
    <dgm:cxn modelId="{73F141D3-CC6D-401A-9566-711BE00D672B}" srcId="{C10A0C28-1481-4309-B432-E688F219A700}" destId="{1DFFD9B6-03E8-488F-A1BB-96A812E4D366}" srcOrd="0" destOrd="0" parTransId="{C7CF7B19-65E5-44CA-BDB1-6FA9946303FA}" sibTransId="{B4CE8D23-360E-4DD4-A229-C783FF67131C}"/>
    <dgm:cxn modelId="{2CFC5F84-27C5-437E-A91D-1F53792E51C5}" type="presOf" srcId="{B9BA7105-8270-4A32-B60F-60F58D41E6C3}" destId="{9869203D-DBA8-4997-A204-525926BAEFDA}" srcOrd="0" destOrd="0" presId="urn:microsoft.com/office/officeart/2005/8/layout/hierarchy4"/>
    <dgm:cxn modelId="{C728A730-5C5B-4C96-8B73-7F1D3BBEED2A}" type="presOf" srcId="{1F4052D6-EB3C-4F22-B058-DD74E1503375}" destId="{D4AF4ED8-3925-406C-B254-123993E12B00}" srcOrd="0" destOrd="0" presId="urn:microsoft.com/office/officeart/2005/8/layout/hierarchy4"/>
    <dgm:cxn modelId="{A73E2C51-655E-4C3D-A4DC-16602AC40A55}" srcId="{336FA2C6-58B3-4E04-9D03-80C9E78F19C6}" destId="{C10A0C28-1481-4309-B432-E688F219A700}" srcOrd="0" destOrd="0" parTransId="{4B33F4C7-9784-43C0-BB85-AE7C28840523}" sibTransId="{A8DFD82E-6E7B-4168-9970-E0CF19940DFA}"/>
    <dgm:cxn modelId="{88FD1FE6-4C07-4A01-B9D0-5CAD3C5A5CAD}" srcId="{1F4052D6-EB3C-4F22-B058-DD74E1503375}" destId="{5F6563D2-2BE6-4523-A52E-0326618B7610}" srcOrd="0" destOrd="0" parTransId="{5CDF9FD5-2462-46AE-A8F4-D44F44EBFBBA}" sibTransId="{5AEAFBF6-4DBF-4D80-9CD9-3B4BB8A821BA}"/>
    <dgm:cxn modelId="{1F9C6CA2-1221-48D9-8288-22CF5901AB47}" srcId="{1DFFD9B6-03E8-488F-A1BB-96A812E4D366}" destId="{2036777F-6465-4944-A4C8-3584700FBD9A}" srcOrd="1" destOrd="0" parTransId="{9482B05C-6E9D-4BC9-A916-3D0C8CBDF197}" sibTransId="{F5EBA1D5-8517-4FFC-AA72-B4516823F93D}"/>
    <dgm:cxn modelId="{6B9D97D6-A492-4454-B08E-18030CA80E87}" srcId="{1DFFD9B6-03E8-488F-A1BB-96A812E4D366}" destId="{D4F73781-3652-42DF-9A5A-909BD574DB08}" srcOrd="3" destOrd="0" parTransId="{2C1EBFC1-C7AC-4995-8701-145E87397315}" sibTransId="{D9187589-2725-446F-963B-BB80C491FD52}"/>
    <dgm:cxn modelId="{EFF00FD7-D3D5-4815-A889-026DCAEC993D}" type="presOf" srcId="{D99FA069-9926-4286-B23C-98196C9DFF2C}" destId="{13A60DFD-1E0B-4D5A-B74F-2154B4225F2F}" srcOrd="0" destOrd="0" presId="urn:microsoft.com/office/officeart/2005/8/layout/hierarchy4"/>
    <dgm:cxn modelId="{F6034556-D993-41A5-B1DB-998B30287D39}" type="presOf" srcId="{1DFFD9B6-03E8-488F-A1BB-96A812E4D366}" destId="{9974D569-966A-4755-B53B-83369C630FBE}" srcOrd="0" destOrd="0" presId="urn:microsoft.com/office/officeart/2005/8/layout/hierarchy4"/>
    <dgm:cxn modelId="{420D08FB-6DC1-46E7-AD12-63B824738AD7}" type="presOf" srcId="{D4F73781-3652-42DF-9A5A-909BD574DB08}" destId="{A97234B2-FC85-442B-873D-5DD9C07B027F}" srcOrd="0" destOrd="0" presId="urn:microsoft.com/office/officeart/2005/8/layout/hierarchy4"/>
    <dgm:cxn modelId="{914E7F9C-5328-4EB9-9095-EEA2DACA2773}" type="presParOf" srcId="{15DA6EE2-C4C3-494C-9E46-78576486EA3C}" destId="{A8BC497E-F7FD-4CD1-A8FE-8E779EBD626E}" srcOrd="0" destOrd="0" presId="urn:microsoft.com/office/officeart/2005/8/layout/hierarchy4"/>
    <dgm:cxn modelId="{9AF5B59C-76EA-4E52-A032-8CAB0225F74F}" type="presParOf" srcId="{A8BC497E-F7FD-4CD1-A8FE-8E779EBD626E}" destId="{BB66E984-FE16-4448-AEA8-DFEBFE18D3FA}" srcOrd="0" destOrd="0" presId="urn:microsoft.com/office/officeart/2005/8/layout/hierarchy4"/>
    <dgm:cxn modelId="{E9AF6600-D48C-4F26-9D9C-A3C6A4DCF9DF}" type="presParOf" srcId="{A8BC497E-F7FD-4CD1-A8FE-8E779EBD626E}" destId="{707D92C7-C55D-4245-A35A-CE1FD21740E9}" srcOrd="1" destOrd="0" presId="urn:microsoft.com/office/officeart/2005/8/layout/hierarchy4"/>
    <dgm:cxn modelId="{930A3D3A-41EE-481A-B9CE-B902D487F805}" type="presParOf" srcId="{A8BC497E-F7FD-4CD1-A8FE-8E779EBD626E}" destId="{21840019-9A5B-4174-B3A3-D77ACD88B66E}" srcOrd="2" destOrd="0" presId="urn:microsoft.com/office/officeart/2005/8/layout/hierarchy4"/>
    <dgm:cxn modelId="{2E3B5FD6-A065-47F6-A71A-4FE5C1A16916}" type="presParOf" srcId="{21840019-9A5B-4174-B3A3-D77ACD88B66E}" destId="{A957646E-D0E8-4074-89B3-B29CC6FF0DF8}" srcOrd="0" destOrd="0" presId="urn:microsoft.com/office/officeart/2005/8/layout/hierarchy4"/>
    <dgm:cxn modelId="{1597BE01-7782-44CD-8CF9-FF3AC8D6C8C6}" type="presParOf" srcId="{A957646E-D0E8-4074-89B3-B29CC6FF0DF8}" destId="{9974D569-966A-4755-B53B-83369C630FBE}" srcOrd="0" destOrd="0" presId="urn:microsoft.com/office/officeart/2005/8/layout/hierarchy4"/>
    <dgm:cxn modelId="{5ADC34BD-6D32-4AFF-BF4C-8260D9988B55}" type="presParOf" srcId="{A957646E-D0E8-4074-89B3-B29CC6FF0DF8}" destId="{1B11527B-43D8-4A13-A404-7954C94F4AF7}" srcOrd="1" destOrd="0" presId="urn:microsoft.com/office/officeart/2005/8/layout/hierarchy4"/>
    <dgm:cxn modelId="{5DB9B78C-6968-4A10-83D5-70CE77AF4FF5}" type="presParOf" srcId="{A957646E-D0E8-4074-89B3-B29CC6FF0DF8}" destId="{BB789979-127D-4407-A58F-21FE50CD3938}" srcOrd="2" destOrd="0" presId="urn:microsoft.com/office/officeart/2005/8/layout/hierarchy4"/>
    <dgm:cxn modelId="{24FEF549-0587-4CB9-88F8-A31D4A01C722}" type="presParOf" srcId="{BB789979-127D-4407-A58F-21FE50CD3938}" destId="{29DEB286-73F3-4176-8F8D-F92CB9F6F0A7}" srcOrd="0" destOrd="0" presId="urn:microsoft.com/office/officeart/2005/8/layout/hierarchy4"/>
    <dgm:cxn modelId="{55867B1F-BA93-4D4C-92BD-0B718D3AC25E}" type="presParOf" srcId="{29DEB286-73F3-4176-8F8D-F92CB9F6F0A7}" destId="{13A60DFD-1E0B-4D5A-B74F-2154B4225F2F}" srcOrd="0" destOrd="0" presId="urn:microsoft.com/office/officeart/2005/8/layout/hierarchy4"/>
    <dgm:cxn modelId="{AAC2BA00-9F0F-42E8-BC9B-F97E64F0C702}" type="presParOf" srcId="{29DEB286-73F3-4176-8F8D-F92CB9F6F0A7}" destId="{4E940D25-35A6-497C-9331-0EBFDBE2A6F8}" srcOrd="1" destOrd="0" presId="urn:microsoft.com/office/officeart/2005/8/layout/hierarchy4"/>
    <dgm:cxn modelId="{E4D9D3CC-5E09-4AE7-A709-5B8C3C8BDDF2}" type="presParOf" srcId="{BB789979-127D-4407-A58F-21FE50CD3938}" destId="{B94B37CB-8E96-4981-98CC-0977FAF050AF}" srcOrd="1" destOrd="0" presId="urn:microsoft.com/office/officeart/2005/8/layout/hierarchy4"/>
    <dgm:cxn modelId="{B825D0C5-4203-4879-96E1-DC961718A541}" type="presParOf" srcId="{BB789979-127D-4407-A58F-21FE50CD3938}" destId="{D51C804B-BDA4-454F-8B9E-B95BA78407AC}" srcOrd="2" destOrd="0" presId="urn:microsoft.com/office/officeart/2005/8/layout/hierarchy4"/>
    <dgm:cxn modelId="{48055976-3F49-4472-8829-ABF6107ECAAB}" type="presParOf" srcId="{D51C804B-BDA4-454F-8B9E-B95BA78407AC}" destId="{978D6411-43AA-4192-8332-761EDAE71103}" srcOrd="0" destOrd="0" presId="urn:microsoft.com/office/officeart/2005/8/layout/hierarchy4"/>
    <dgm:cxn modelId="{FF183FE7-8DD8-4E69-96A0-16509A069AFD}" type="presParOf" srcId="{D51C804B-BDA4-454F-8B9E-B95BA78407AC}" destId="{E6E85168-C086-4900-859A-2763DD7C0E29}" srcOrd="1" destOrd="0" presId="urn:microsoft.com/office/officeart/2005/8/layout/hierarchy4"/>
    <dgm:cxn modelId="{49A1A289-7CBB-400E-9AC7-CA2CB938AA21}" type="presParOf" srcId="{BB789979-127D-4407-A58F-21FE50CD3938}" destId="{14F275B8-3A73-40CB-9EAE-1ADF8BDB2EA0}" srcOrd="3" destOrd="0" presId="urn:microsoft.com/office/officeart/2005/8/layout/hierarchy4"/>
    <dgm:cxn modelId="{CDB75D43-E2B8-4F23-ADE1-88C82C3F59E3}" type="presParOf" srcId="{BB789979-127D-4407-A58F-21FE50CD3938}" destId="{E21CA682-85FA-4D3D-9F70-75138CE44626}" srcOrd="4" destOrd="0" presId="urn:microsoft.com/office/officeart/2005/8/layout/hierarchy4"/>
    <dgm:cxn modelId="{8D65A154-3B54-45BA-9462-BB6317194566}" type="presParOf" srcId="{E21CA682-85FA-4D3D-9F70-75138CE44626}" destId="{9869203D-DBA8-4997-A204-525926BAEFDA}" srcOrd="0" destOrd="0" presId="urn:microsoft.com/office/officeart/2005/8/layout/hierarchy4"/>
    <dgm:cxn modelId="{C53A3DDE-00A1-4F9B-85A2-D07BFF0DEFE7}" type="presParOf" srcId="{E21CA682-85FA-4D3D-9F70-75138CE44626}" destId="{119F0A20-4E5E-45EF-AB2A-629E9D5C6D16}" srcOrd="1" destOrd="0" presId="urn:microsoft.com/office/officeart/2005/8/layout/hierarchy4"/>
    <dgm:cxn modelId="{069A2BD6-A62F-4800-929A-C797CA1E6928}" type="presParOf" srcId="{BB789979-127D-4407-A58F-21FE50CD3938}" destId="{20BF40A5-95DA-4C93-BAE2-DA0BAA08D2F6}" srcOrd="5" destOrd="0" presId="urn:microsoft.com/office/officeart/2005/8/layout/hierarchy4"/>
    <dgm:cxn modelId="{CC2818C4-0925-4D42-AF16-820BF4576C10}" type="presParOf" srcId="{BB789979-127D-4407-A58F-21FE50CD3938}" destId="{82EB5043-C6E4-49A2-8975-548713FE4821}" srcOrd="6" destOrd="0" presId="urn:microsoft.com/office/officeart/2005/8/layout/hierarchy4"/>
    <dgm:cxn modelId="{45963D6B-3CE9-45ED-B185-592AF6F302BE}" type="presParOf" srcId="{82EB5043-C6E4-49A2-8975-548713FE4821}" destId="{A97234B2-FC85-442B-873D-5DD9C07B027F}" srcOrd="0" destOrd="0" presId="urn:microsoft.com/office/officeart/2005/8/layout/hierarchy4"/>
    <dgm:cxn modelId="{41A45FAD-9247-4A6D-81F5-2668E4E8ECEC}" type="presParOf" srcId="{82EB5043-C6E4-49A2-8975-548713FE4821}" destId="{DC0A9C5F-BE55-42D8-825B-36D6A7BBE3CC}" srcOrd="1" destOrd="0" presId="urn:microsoft.com/office/officeart/2005/8/layout/hierarchy4"/>
    <dgm:cxn modelId="{23DE2C0A-F7AB-4589-B9BA-FCF47EA4B47A}" type="presParOf" srcId="{21840019-9A5B-4174-B3A3-D77ACD88B66E}" destId="{553D9222-F705-4D65-8963-B08F8BEC0A0C}" srcOrd="1" destOrd="0" presId="urn:microsoft.com/office/officeart/2005/8/layout/hierarchy4"/>
    <dgm:cxn modelId="{BACE029C-A2A5-4649-98C5-C1F7DC91A704}" type="presParOf" srcId="{21840019-9A5B-4174-B3A3-D77ACD88B66E}" destId="{5FAA5F0B-BB7E-44A1-ACB1-960D7FD81447}" srcOrd="2" destOrd="0" presId="urn:microsoft.com/office/officeart/2005/8/layout/hierarchy4"/>
    <dgm:cxn modelId="{8E6C9ED5-1852-44E9-80DD-6D360153213E}" type="presParOf" srcId="{5FAA5F0B-BB7E-44A1-ACB1-960D7FD81447}" destId="{D4AF4ED8-3925-406C-B254-123993E12B00}" srcOrd="0" destOrd="0" presId="urn:microsoft.com/office/officeart/2005/8/layout/hierarchy4"/>
    <dgm:cxn modelId="{043C5DC6-5DC3-4DF6-A0D4-B14B2C23CDF0}" type="presParOf" srcId="{5FAA5F0B-BB7E-44A1-ACB1-960D7FD81447}" destId="{62234EDB-D425-4DAB-9543-16ADFB29BD00}" srcOrd="1" destOrd="0" presId="urn:microsoft.com/office/officeart/2005/8/layout/hierarchy4"/>
    <dgm:cxn modelId="{C401709C-0C41-432B-8532-5AE77D0DB4BD}" type="presParOf" srcId="{5FAA5F0B-BB7E-44A1-ACB1-960D7FD81447}" destId="{C3BC449F-680D-4EBE-B610-3B8EC38AEFFB}" srcOrd="2" destOrd="0" presId="urn:microsoft.com/office/officeart/2005/8/layout/hierarchy4"/>
    <dgm:cxn modelId="{83A8A399-9F7E-4220-893D-165EC9E7786A}" type="presParOf" srcId="{C3BC449F-680D-4EBE-B610-3B8EC38AEFFB}" destId="{3F6D303E-8784-41B3-9296-7C2D8CA18B65}" srcOrd="0" destOrd="0" presId="urn:microsoft.com/office/officeart/2005/8/layout/hierarchy4"/>
    <dgm:cxn modelId="{B97E09CF-77A5-4537-95D6-0944C648524B}" type="presParOf" srcId="{3F6D303E-8784-41B3-9296-7C2D8CA18B65}" destId="{C3AA4804-7874-44ED-AA24-CC3D952E3F80}" srcOrd="0" destOrd="0" presId="urn:microsoft.com/office/officeart/2005/8/layout/hierarchy4"/>
    <dgm:cxn modelId="{ACFB433A-37DF-438F-A6C3-484A07DFBBC7}" type="presParOf" srcId="{3F6D303E-8784-41B3-9296-7C2D8CA18B65}" destId="{E149FC3F-3C31-4860-8F35-49887427180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D6323A-73AF-4DAC-AD18-25B4E2158B23}" type="doc">
      <dgm:prSet loTypeId="urn:microsoft.com/office/officeart/2005/8/layout/hList1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14A28F5D-5598-4AF3-83A5-384C7EB4F3F4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八年一贯制创新班，高起点、高投入、高要求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CECD7E8-F462-4177-A675-9BC77A2247FE}" type="parTrans" cxnId="{D98405D0-DC44-4065-9956-6438E9F08950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93C16A89-B629-4CA3-8F0C-3A6C9BA949B5}" type="sibTrans" cxnId="{D98405D0-DC44-4065-9956-6438E9F08950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28098EA4-C4E5-494D-A3D1-9C1AF59A8F19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实行淘汰和分流制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A517989-5C91-4092-A29B-0FA44FE8A357}" type="parTrans" cxnId="{0D52C1BF-F20F-4A13-B34C-3E0E0502D0E4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73C7317A-29BD-41B2-876F-730F9BCA3697}" type="sibTrans" cxnId="{0D52C1BF-F20F-4A13-B34C-3E0E0502D0E4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DE18971A-E26F-4384-8D54-EF2C998C0151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国际化</a:t>
          </a:r>
          <a:endParaRPr lang="en-US" altLang="zh-CN" sz="2400" b="1" dirty="0" smtClean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BCC3AC0-CFF3-443E-8A8E-7E3295D6366A}" type="parTrans" cxnId="{DDD23F70-C737-4B01-AAAB-70980340D05B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90A3CBD0-750B-4B52-AF61-E7E568E5AC8D}" type="sibTrans" cxnId="{DDD23F70-C737-4B01-AAAB-70980340D05B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84654254-D7A1-44D3-98C8-AC8C224C611B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国际知名教授授课（占总开课数的</a:t>
          </a:r>
          <a:r>
            <a:rPr lang="en-US" altLang="zh-CN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50%</a:t>
          </a: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以上）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D4D55E5-1B0E-4741-B17B-00EEBCD5F019}" type="parTrans" cxnId="{BA4F177F-0038-490F-9E65-D0E85BD984E3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694FBE62-FABD-443B-9B04-F742201B56AC}" type="sibTrans" cxnId="{BA4F177F-0038-490F-9E65-D0E85BD984E3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649928AA-851F-4D8A-9296-7BB42952DA46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国际名校培养标准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F222E11-BBFD-46AE-A48C-D508FC31E896}" type="parTrans" cxnId="{5F4508FB-03EA-4AAB-9362-2256B21DEF34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579306FA-BA63-4D51-B3A8-10C6DE24EF0E}" type="sibTrans" cxnId="{5F4508FB-03EA-4AAB-9362-2256B21DEF34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9FC5B714-DEDE-42AD-8DFC-292739A428AA}">
      <dgm:prSet phldrT="[文本]" custT="1"/>
      <dgm:spPr/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精英化</a:t>
          </a:r>
          <a:endParaRPr lang="zh-CN" altLang="en-US" sz="24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7197375-333A-4504-8341-D0AC77C5C221}" type="parTrans" cxnId="{9D97C67B-0388-4003-B6CB-59B8AA48A212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9A4A0AC1-377A-4763-9F7A-18547FBEADC2}" type="sibTrans" cxnId="{9D97C67B-0388-4003-B6CB-59B8AA48A212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1071B129-3453-4A78-9C2B-D9985645369F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设立国际名校分校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AB22176-9068-4E37-B6DA-9EAD8198B8B1}" type="parTrans" cxnId="{36FBD519-E277-4FA9-B7FA-324C828485A7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34A7846D-8A1C-4D5F-8038-72349D5C56F5}" type="sibTrans" cxnId="{36FBD519-E277-4FA9-B7FA-324C828485A7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8625E408-5D97-4B27-BD3D-5ED651595658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留学</a:t>
          </a:r>
          <a:r>
            <a:rPr lang="en-US" altLang="zh-CN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1-2</a:t>
          </a: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年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E0909D2-7B79-4BE1-8D24-E85E03685ECC}" type="parTrans" cxnId="{143297C6-A0A7-42DC-8F98-AC5E216B01DD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E29C22BF-3385-4FFB-8AD2-BE76D2471750}" type="sibTrans" cxnId="{143297C6-A0A7-42DC-8F98-AC5E216B01DD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33B2C39D-0CAE-4605-9F6A-BB3EA65FB08E}">
      <dgm:prSet phldrT="[文本]"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复合型专业人才的培养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5DF5CBB-7577-479E-BD68-BEE32ACC5091}" type="parTrans" cxnId="{6081E3F3-E63B-4882-881A-B214389F9E79}">
      <dgm:prSet/>
      <dgm:spPr/>
      <dgm:t>
        <a:bodyPr/>
        <a:lstStyle/>
        <a:p>
          <a:endParaRPr lang="zh-CN" altLang="en-US"/>
        </a:p>
      </dgm:t>
    </dgm:pt>
    <dgm:pt modelId="{C2107AFB-52B4-4293-90F2-D6016CBFF4E2}" type="sibTrans" cxnId="{6081E3F3-E63B-4882-881A-B214389F9E79}">
      <dgm:prSet/>
      <dgm:spPr/>
      <dgm:t>
        <a:bodyPr/>
        <a:lstStyle/>
        <a:p>
          <a:endParaRPr lang="zh-CN" altLang="en-US"/>
        </a:p>
      </dgm:t>
    </dgm:pt>
    <dgm:pt modelId="{DD8ACDB0-D9D3-4C96-A2E8-515240D6ECC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工程化</a:t>
          </a:r>
          <a:endParaRPr lang="zh-CN" altLang="en-US" sz="24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9817E28-B8C2-47CD-AA4D-1CC12BDE4985}" type="parTrans" cxnId="{AAF936FE-4115-4873-A2F5-CA7F78C11DB8}">
      <dgm:prSet/>
      <dgm:spPr/>
      <dgm:t>
        <a:bodyPr/>
        <a:lstStyle/>
        <a:p>
          <a:endParaRPr lang="zh-CN" altLang="en-US"/>
        </a:p>
      </dgm:t>
    </dgm:pt>
    <dgm:pt modelId="{B3910144-5E61-4752-85C4-744AB31AB1EE}" type="sibTrans" cxnId="{AAF936FE-4115-4873-A2F5-CA7F78C11DB8}">
      <dgm:prSet/>
      <dgm:spPr/>
      <dgm:t>
        <a:bodyPr/>
        <a:lstStyle/>
        <a:p>
          <a:endParaRPr lang="zh-CN" altLang="en-US"/>
        </a:p>
      </dgm:t>
    </dgm:pt>
    <dgm:pt modelId="{7915F165-8766-4090-A33B-9E5317BAE1A4}">
      <dgm:prSet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知名企业专家来校授课</a:t>
          </a:r>
          <a:endParaRPr lang="en-US" altLang="zh-CN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094FEA8-A670-4BE9-B9D9-D719BFF52C27}" type="parTrans" cxnId="{A8D28829-AE41-4510-AE0E-19224C671A01}">
      <dgm:prSet/>
      <dgm:spPr/>
      <dgm:t>
        <a:bodyPr/>
        <a:lstStyle/>
        <a:p>
          <a:endParaRPr lang="zh-CN" altLang="en-US"/>
        </a:p>
      </dgm:t>
    </dgm:pt>
    <dgm:pt modelId="{6A150DBB-9EA8-4F23-978C-ADD31B155B98}" type="sibTrans" cxnId="{A8D28829-AE41-4510-AE0E-19224C671A01}">
      <dgm:prSet/>
      <dgm:spPr/>
      <dgm:t>
        <a:bodyPr/>
        <a:lstStyle/>
        <a:p>
          <a:endParaRPr lang="zh-CN" altLang="en-US"/>
        </a:p>
      </dgm:t>
    </dgm:pt>
    <dgm:pt modelId="{A2FA8259-429C-4B86-97A8-BFCC027FC152}">
      <dgm:prSet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企业定制，参与企业工作，实际流片并实现量产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39F9DD9-3DFE-4E2C-B307-630D5BF7FAA0}" type="parTrans" cxnId="{5F1A93C8-80FD-4A52-94EF-C176BCB8B8A1}">
      <dgm:prSet/>
      <dgm:spPr/>
      <dgm:t>
        <a:bodyPr/>
        <a:lstStyle/>
        <a:p>
          <a:endParaRPr lang="zh-CN" altLang="en-US"/>
        </a:p>
      </dgm:t>
    </dgm:pt>
    <dgm:pt modelId="{9C1FBBD8-3AD5-4719-9A7B-803EBB48B485}" type="sibTrans" cxnId="{5F1A93C8-80FD-4A52-94EF-C176BCB8B8A1}">
      <dgm:prSet/>
      <dgm:spPr/>
      <dgm:t>
        <a:bodyPr/>
        <a:lstStyle/>
        <a:p>
          <a:endParaRPr lang="zh-CN" altLang="en-US"/>
        </a:p>
      </dgm:t>
    </dgm:pt>
    <dgm:pt modelId="{942B0BBC-E59A-45E1-B5D4-243D87FC6431}">
      <dgm:prSet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配套高额企业奖学金激励</a:t>
          </a:r>
          <a:endParaRPr lang="zh-CN" altLang="en-US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6515275-1E41-409C-BD27-8B044D3ED641}" type="parTrans" cxnId="{C95CCE4F-47BE-4265-BC54-B408A0B8F764}">
      <dgm:prSet/>
      <dgm:spPr/>
      <dgm:t>
        <a:bodyPr/>
        <a:lstStyle/>
        <a:p>
          <a:endParaRPr lang="zh-CN" altLang="en-US"/>
        </a:p>
      </dgm:t>
    </dgm:pt>
    <dgm:pt modelId="{F4297FA6-BABE-43A3-B56A-ECD35BD5330F}" type="sibTrans" cxnId="{C95CCE4F-47BE-4265-BC54-B408A0B8F764}">
      <dgm:prSet/>
      <dgm:spPr/>
      <dgm:t>
        <a:bodyPr/>
        <a:lstStyle/>
        <a:p>
          <a:endParaRPr lang="zh-CN" altLang="en-US"/>
        </a:p>
      </dgm:t>
    </dgm:pt>
    <dgm:pt modelId="{B5E50542-2F45-4CAE-A0E9-C494D8BDD708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职业化</a:t>
          </a:r>
          <a:endParaRPr lang="zh-CN" altLang="en-US" sz="24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854C519-A2A2-433B-9414-88950971098C}" type="parTrans" cxnId="{7C5F61C7-0C8B-488C-9743-4FF7D096DDBC}">
      <dgm:prSet/>
      <dgm:spPr/>
      <dgm:t>
        <a:bodyPr/>
        <a:lstStyle/>
        <a:p>
          <a:endParaRPr lang="zh-CN" altLang="en-US"/>
        </a:p>
      </dgm:t>
    </dgm:pt>
    <dgm:pt modelId="{E3D7DCA5-2E03-4B57-B2E6-0D8353A4AE19}" type="sibTrans" cxnId="{7C5F61C7-0C8B-488C-9743-4FF7D096DDBC}">
      <dgm:prSet/>
      <dgm:spPr/>
      <dgm:t>
        <a:bodyPr/>
        <a:lstStyle/>
        <a:p>
          <a:endParaRPr lang="zh-CN" altLang="en-US"/>
        </a:p>
      </dgm:t>
    </dgm:pt>
    <dgm:pt modelId="{908168B7-E143-4210-805A-6D84783E2615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企业工程技术需求为导向</a:t>
          </a:r>
          <a:endParaRPr lang="zh-CN" altLang="en-US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4BB923A-0CD8-4713-A766-362096020D98}" type="parTrans" cxnId="{A3532D4F-0737-45D3-BB34-08F0E54A0442}">
      <dgm:prSet/>
      <dgm:spPr/>
      <dgm:t>
        <a:bodyPr/>
        <a:lstStyle/>
        <a:p>
          <a:endParaRPr lang="zh-CN" altLang="en-US"/>
        </a:p>
      </dgm:t>
    </dgm:pt>
    <dgm:pt modelId="{849D0118-BB75-4E57-A58A-3D0B550D5B7D}" type="sibTrans" cxnId="{A3532D4F-0737-45D3-BB34-08F0E54A0442}">
      <dgm:prSet/>
      <dgm:spPr/>
      <dgm:t>
        <a:bodyPr/>
        <a:lstStyle/>
        <a:p>
          <a:endParaRPr lang="zh-CN" altLang="en-US"/>
        </a:p>
      </dgm:t>
    </dgm:pt>
    <dgm:pt modelId="{14350DB4-C006-4C7E-B1A0-076CE7CA4259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建立企业池，对接上海研发中心、中芯国际、华力微电子、华虹</a:t>
          </a:r>
          <a:r>
            <a:rPr lang="en-US" altLang="zh-CN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-</a:t>
          </a: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宏力、展讯通信、瑞迪科、复旦微等知名公司</a:t>
          </a:r>
          <a:endParaRPr lang="zh-CN" altLang="en-US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DBAA4FC-C0AE-4689-83FF-AC992287F8A1}" type="parTrans" cxnId="{EBDAD1BF-D716-44CC-AFB2-9F8CCEC210BF}">
      <dgm:prSet/>
      <dgm:spPr/>
      <dgm:t>
        <a:bodyPr/>
        <a:lstStyle/>
        <a:p>
          <a:endParaRPr lang="zh-CN" altLang="en-US"/>
        </a:p>
      </dgm:t>
    </dgm:pt>
    <dgm:pt modelId="{5420AE25-D850-49DB-8E80-A03B56DFEFB5}" type="sibTrans" cxnId="{EBDAD1BF-D716-44CC-AFB2-9F8CCEC210BF}">
      <dgm:prSet/>
      <dgm:spPr/>
      <dgm:t>
        <a:bodyPr/>
        <a:lstStyle/>
        <a:p>
          <a:endParaRPr lang="zh-CN" altLang="en-US"/>
        </a:p>
      </dgm:t>
    </dgm:pt>
    <dgm:pt modelId="{0691F0B2-65EB-4A2C-A89D-AF9DF971F4B8}">
      <dgm:prSet/>
      <dgm:spPr/>
      <dgm:t>
        <a:bodyPr/>
        <a:lstStyle/>
        <a:p>
          <a:pPr>
            <a:lnSpc>
              <a:spcPct val="100000"/>
            </a:lnSpc>
          </a:pPr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六年一贯制本硕连读</a:t>
          </a:r>
          <a:endParaRPr lang="en-US" altLang="zh-CN" b="1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919B949-5193-4675-B24A-F9F55F930294}" type="parTrans" cxnId="{67095EAC-9851-4DD1-9204-1204795D703F}">
      <dgm:prSet/>
      <dgm:spPr/>
      <dgm:t>
        <a:bodyPr/>
        <a:lstStyle/>
        <a:p>
          <a:endParaRPr lang="zh-CN" altLang="en-US"/>
        </a:p>
      </dgm:t>
    </dgm:pt>
    <dgm:pt modelId="{426F323F-966B-453B-BD3F-2D09E1DCA865}" type="sibTrans" cxnId="{67095EAC-9851-4DD1-9204-1204795D703F}">
      <dgm:prSet/>
      <dgm:spPr/>
      <dgm:t>
        <a:bodyPr/>
        <a:lstStyle/>
        <a:p>
          <a:endParaRPr lang="zh-CN" altLang="en-US"/>
        </a:p>
      </dgm:t>
    </dgm:pt>
    <dgm:pt modelId="{A3BB3D2C-A815-4D94-8A1D-25EBBD63BDFC}" type="pres">
      <dgm:prSet presAssocID="{94D6323A-73AF-4DAC-AD18-25B4E2158B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8BFDEEA-5998-4935-8492-DDF388EA3156}" type="pres">
      <dgm:prSet presAssocID="{DD8ACDB0-D9D3-4C96-A2E8-515240D6ECC6}" presName="composite" presStyleCnt="0"/>
      <dgm:spPr/>
    </dgm:pt>
    <dgm:pt modelId="{0BF724E0-8EBB-444A-B6DA-4D01EDDC748F}" type="pres">
      <dgm:prSet presAssocID="{DD8ACDB0-D9D3-4C96-A2E8-515240D6ECC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9167BF3-2B2D-47AE-9718-EEF606C67A74}" type="pres">
      <dgm:prSet presAssocID="{DD8ACDB0-D9D3-4C96-A2E8-515240D6ECC6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C5F3D0-EF13-4614-B847-5455BF54885C}" type="pres">
      <dgm:prSet presAssocID="{B3910144-5E61-4752-85C4-744AB31AB1EE}" presName="space" presStyleCnt="0"/>
      <dgm:spPr/>
    </dgm:pt>
    <dgm:pt modelId="{19024E3D-E83F-4523-B169-B2DBB35AC770}" type="pres">
      <dgm:prSet presAssocID="{B5E50542-2F45-4CAE-A0E9-C494D8BDD708}" presName="composite" presStyleCnt="0"/>
      <dgm:spPr/>
    </dgm:pt>
    <dgm:pt modelId="{D78F75C6-58A5-4678-9CF7-4EE892BE3835}" type="pres">
      <dgm:prSet presAssocID="{B5E50542-2F45-4CAE-A0E9-C494D8BDD708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5A417E-FB62-4E09-83B1-A6659CAD0B4B}" type="pres">
      <dgm:prSet presAssocID="{B5E50542-2F45-4CAE-A0E9-C494D8BDD708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FDC527-3972-4C3E-9F13-CF2A4BF21A98}" type="pres">
      <dgm:prSet presAssocID="{E3D7DCA5-2E03-4B57-B2E6-0D8353A4AE19}" presName="space" presStyleCnt="0"/>
      <dgm:spPr/>
    </dgm:pt>
    <dgm:pt modelId="{E3535C08-5825-45BD-9DB3-978F6E9CBDB6}" type="pres">
      <dgm:prSet presAssocID="{9FC5B714-DEDE-42AD-8DFC-292739A428AA}" presName="composite" presStyleCnt="0"/>
      <dgm:spPr/>
      <dgm:t>
        <a:bodyPr/>
        <a:lstStyle/>
        <a:p>
          <a:endParaRPr lang="zh-CN" altLang="en-US"/>
        </a:p>
      </dgm:t>
    </dgm:pt>
    <dgm:pt modelId="{52B93AC6-FCE0-44BA-B3E4-DE79E0E07E76}" type="pres">
      <dgm:prSet presAssocID="{9FC5B714-DEDE-42AD-8DFC-292739A428A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D6717F-76F9-4229-B0CE-ACAFDA6693D1}" type="pres">
      <dgm:prSet presAssocID="{9FC5B714-DEDE-42AD-8DFC-292739A428AA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FB2E12-236E-4D39-825D-0613E171DCF9}" type="pres">
      <dgm:prSet presAssocID="{9A4A0AC1-377A-4763-9F7A-18547FBEADC2}" presName="space" presStyleCnt="0"/>
      <dgm:spPr/>
      <dgm:t>
        <a:bodyPr/>
        <a:lstStyle/>
        <a:p>
          <a:endParaRPr lang="zh-CN" altLang="en-US"/>
        </a:p>
      </dgm:t>
    </dgm:pt>
    <dgm:pt modelId="{6CC8D595-FEDB-4D13-B0ED-CFD9EA8AC76C}" type="pres">
      <dgm:prSet presAssocID="{DE18971A-E26F-4384-8D54-EF2C998C0151}" presName="composite" presStyleCnt="0"/>
      <dgm:spPr/>
      <dgm:t>
        <a:bodyPr/>
        <a:lstStyle/>
        <a:p>
          <a:endParaRPr lang="zh-CN" altLang="en-US"/>
        </a:p>
      </dgm:t>
    </dgm:pt>
    <dgm:pt modelId="{147C4984-9E25-48B7-873B-A7571EF0DA66}" type="pres">
      <dgm:prSet presAssocID="{DE18971A-E26F-4384-8D54-EF2C998C015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BA71B2-FE6C-470B-A347-EC0CE3A4EAD5}" type="pres">
      <dgm:prSet presAssocID="{DE18971A-E26F-4384-8D54-EF2C998C0151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A4F177F-0038-490F-9E65-D0E85BD984E3}" srcId="{DE18971A-E26F-4384-8D54-EF2C998C0151}" destId="{84654254-D7A1-44D3-98C8-AC8C224C611B}" srcOrd="0" destOrd="0" parTransId="{4D4D55E5-1B0E-4741-B17B-00EEBCD5F019}" sibTransId="{694FBE62-FABD-443B-9B04-F742201B56AC}"/>
    <dgm:cxn modelId="{A3532D4F-0737-45D3-BB34-08F0E54A0442}" srcId="{B5E50542-2F45-4CAE-A0E9-C494D8BDD708}" destId="{908168B7-E143-4210-805A-6D84783E2615}" srcOrd="0" destOrd="0" parTransId="{54BB923A-0CD8-4713-A766-362096020D98}" sibTransId="{849D0118-BB75-4E57-A58A-3D0B550D5B7D}"/>
    <dgm:cxn modelId="{A8D28829-AE41-4510-AE0E-19224C671A01}" srcId="{DD8ACDB0-D9D3-4C96-A2E8-515240D6ECC6}" destId="{7915F165-8766-4090-A33B-9E5317BAE1A4}" srcOrd="0" destOrd="0" parTransId="{2094FEA8-A670-4BE9-B9D9-D719BFF52C27}" sibTransId="{6A150DBB-9EA8-4F23-978C-ADD31B155B98}"/>
    <dgm:cxn modelId="{36FBD519-E277-4FA9-B7FA-324C828485A7}" srcId="{DE18971A-E26F-4384-8D54-EF2C998C0151}" destId="{1071B129-3453-4A78-9C2B-D9985645369F}" srcOrd="2" destOrd="0" parTransId="{3AB22176-9068-4E37-B6DA-9EAD8198B8B1}" sibTransId="{34A7846D-8A1C-4D5F-8038-72349D5C56F5}"/>
    <dgm:cxn modelId="{2DC306AE-4F44-42A0-9550-1823D3976BB6}" type="presOf" srcId="{14350DB4-C006-4C7E-B1A0-076CE7CA4259}" destId="{465A417E-FB62-4E09-83B1-A6659CAD0B4B}" srcOrd="0" destOrd="1" presId="urn:microsoft.com/office/officeart/2005/8/layout/hList1"/>
    <dgm:cxn modelId="{DDD23F70-C737-4B01-AAAB-70980340D05B}" srcId="{94D6323A-73AF-4DAC-AD18-25B4E2158B23}" destId="{DE18971A-E26F-4384-8D54-EF2C998C0151}" srcOrd="3" destOrd="0" parTransId="{0BCC3AC0-CFF3-443E-8A8E-7E3295D6366A}" sibTransId="{90A3CBD0-750B-4B52-AF61-E7E568E5AC8D}"/>
    <dgm:cxn modelId="{EDA16CA9-FB72-4840-AF23-7345B590F65B}" type="presOf" srcId="{7915F165-8766-4090-A33B-9E5317BAE1A4}" destId="{79167BF3-2B2D-47AE-9718-EEF606C67A74}" srcOrd="0" destOrd="0" presId="urn:microsoft.com/office/officeart/2005/8/layout/hList1"/>
    <dgm:cxn modelId="{9D97C67B-0388-4003-B6CB-59B8AA48A212}" srcId="{94D6323A-73AF-4DAC-AD18-25B4E2158B23}" destId="{9FC5B714-DEDE-42AD-8DFC-292739A428AA}" srcOrd="2" destOrd="0" parTransId="{D7197375-333A-4504-8341-D0AC77C5C221}" sibTransId="{9A4A0AC1-377A-4763-9F7A-18547FBEADC2}"/>
    <dgm:cxn modelId="{875B5ABC-0EA4-4D19-A061-9F59CF4D2167}" type="presOf" srcId="{A2FA8259-429C-4B86-97A8-BFCC027FC152}" destId="{79167BF3-2B2D-47AE-9718-EEF606C67A74}" srcOrd="0" destOrd="1" presId="urn:microsoft.com/office/officeart/2005/8/layout/hList1"/>
    <dgm:cxn modelId="{C653EA5F-4052-4EE8-817E-CCEFBC2088FA}" type="presOf" srcId="{14A28F5D-5598-4AF3-83A5-384C7EB4F3F4}" destId="{B7D6717F-76F9-4229-B0CE-ACAFDA6693D1}" srcOrd="0" destOrd="1" presId="urn:microsoft.com/office/officeart/2005/8/layout/hList1"/>
    <dgm:cxn modelId="{CE23CB2D-35C8-4F61-85E1-15EED2C9B669}" type="presOf" srcId="{649928AA-851F-4D8A-9296-7BB42952DA46}" destId="{31BA71B2-FE6C-470B-A347-EC0CE3A4EAD5}" srcOrd="0" destOrd="1" presId="urn:microsoft.com/office/officeart/2005/8/layout/hList1"/>
    <dgm:cxn modelId="{EBDAD1BF-D716-44CC-AFB2-9F8CCEC210BF}" srcId="{B5E50542-2F45-4CAE-A0E9-C494D8BDD708}" destId="{14350DB4-C006-4C7E-B1A0-076CE7CA4259}" srcOrd="1" destOrd="0" parTransId="{ADBAA4FC-C0AE-4689-83FF-AC992287F8A1}" sibTransId="{5420AE25-D850-49DB-8E80-A03B56DFEFB5}"/>
    <dgm:cxn modelId="{8EFDC44F-C3A2-4950-890B-FB5F463A7910}" type="presOf" srcId="{908168B7-E143-4210-805A-6D84783E2615}" destId="{465A417E-FB62-4E09-83B1-A6659CAD0B4B}" srcOrd="0" destOrd="0" presId="urn:microsoft.com/office/officeart/2005/8/layout/hList1"/>
    <dgm:cxn modelId="{A9B1D58F-CAB7-48D9-926E-0DB1E07F5799}" type="presOf" srcId="{DD8ACDB0-D9D3-4C96-A2E8-515240D6ECC6}" destId="{0BF724E0-8EBB-444A-B6DA-4D01EDDC748F}" srcOrd="0" destOrd="0" presId="urn:microsoft.com/office/officeart/2005/8/layout/hList1"/>
    <dgm:cxn modelId="{5F1A93C8-80FD-4A52-94EF-C176BCB8B8A1}" srcId="{DD8ACDB0-D9D3-4C96-A2E8-515240D6ECC6}" destId="{A2FA8259-429C-4B86-97A8-BFCC027FC152}" srcOrd="1" destOrd="0" parTransId="{339F9DD9-3DFE-4E2C-B307-630D5BF7FAA0}" sibTransId="{9C1FBBD8-3AD5-4719-9A7B-803EBB48B485}"/>
    <dgm:cxn modelId="{AF6A129E-F2A6-4125-B9C5-B77286248EA6}" type="presOf" srcId="{28098EA4-C4E5-494D-A3D1-9C1AF59A8F19}" destId="{B7D6717F-76F9-4229-B0CE-ACAFDA6693D1}" srcOrd="0" destOrd="2" presId="urn:microsoft.com/office/officeart/2005/8/layout/hList1"/>
    <dgm:cxn modelId="{B72AB2F8-99D7-4BF6-9C6F-B8DF14F5D401}" type="presOf" srcId="{0691F0B2-65EB-4A2C-A89D-AF9DF971F4B8}" destId="{B7D6717F-76F9-4229-B0CE-ACAFDA6693D1}" srcOrd="0" destOrd="0" presId="urn:microsoft.com/office/officeart/2005/8/layout/hList1"/>
    <dgm:cxn modelId="{9669A035-5F57-450C-8E9A-B5BDC6D03DB9}" type="presOf" srcId="{94D6323A-73AF-4DAC-AD18-25B4E2158B23}" destId="{A3BB3D2C-A815-4D94-8A1D-25EBBD63BDFC}" srcOrd="0" destOrd="0" presId="urn:microsoft.com/office/officeart/2005/8/layout/hList1"/>
    <dgm:cxn modelId="{0D52C1BF-F20F-4A13-B34C-3E0E0502D0E4}" srcId="{9FC5B714-DEDE-42AD-8DFC-292739A428AA}" destId="{28098EA4-C4E5-494D-A3D1-9C1AF59A8F19}" srcOrd="2" destOrd="0" parTransId="{CA517989-5C91-4092-A29B-0FA44FE8A357}" sibTransId="{73C7317A-29BD-41B2-876F-730F9BCA3697}"/>
    <dgm:cxn modelId="{AAF936FE-4115-4873-A2F5-CA7F78C11DB8}" srcId="{94D6323A-73AF-4DAC-AD18-25B4E2158B23}" destId="{DD8ACDB0-D9D3-4C96-A2E8-515240D6ECC6}" srcOrd="0" destOrd="0" parTransId="{29817E28-B8C2-47CD-AA4D-1CC12BDE4985}" sibTransId="{B3910144-5E61-4752-85C4-744AB31AB1EE}"/>
    <dgm:cxn modelId="{143297C6-A0A7-42DC-8F98-AC5E216B01DD}" srcId="{DE18971A-E26F-4384-8D54-EF2C998C0151}" destId="{8625E408-5D97-4B27-BD3D-5ED651595658}" srcOrd="3" destOrd="0" parTransId="{FE0909D2-7B79-4BE1-8D24-E85E03685ECC}" sibTransId="{E29C22BF-3385-4FFB-8AD2-BE76D2471750}"/>
    <dgm:cxn modelId="{6081E3F3-E63B-4882-881A-B214389F9E79}" srcId="{9FC5B714-DEDE-42AD-8DFC-292739A428AA}" destId="{33B2C39D-0CAE-4605-9F6A-BB3EA65FB08E}" srcOrd="3" destOrd="0" parTransId="{25DF5CBB-7577-479E-BD68-BEE32ACC5091}" sibTransId="{C2107AFB-52B4-4293-90F2-D6016CBFF4E2}"/>
    <dgm:cxn modelId="{A6BCC65D-3088-417D-968B-71B6FA322F80}" type="presOf" srcId="{9FC5B714-DEDE-42AD-8DFC-292739A428AA}" destId="{52B93AC6-FCE0-44BA-B3E4-DE79E0E07E76}" srcOrd="0" destOrd="0" presId="urn:microsoft.com/office/officeart/2005/8/layout/hList1"/>
    <dgm:cxn modelId="{CD583AB0-C4B9-41B2-B464-201FCCE48C8D}" type="presOf" srcId="{33B2C39D-0CAE-4605-9F6A-BB3EA65FB08E}" destId="{B7D6717F-76F9-4229-B0CE-ACAFDA6693D1}" srcOrd="0" destOrd="3" presId="urn:microsoft.com/office/officeart/2005/8/layout/hList1"/>
    <dgm:cxn modelId="{C4F12594-B786-4293-B087-28D40DDB69EB}" type="presOf" srcId="{1071B129-3453-4A78-9C2B-D9985645369F}" destId="{31BA71B2-FE6C-470B-A347-EC0CE3A4EAD5}" srcOrd="0" destOrd="2" presId="urn:microsoft.com/office/officeart/2005/8/layout/hList1"/>
    <dgm:cxn modelId="{D98405D0-DC44-4065-9956-6438E9F08950}" srcId="{9FC5B714-DEDE-42AD-8DFC-292739A428AA}" destId="{14A28F5D-5598-4AF3-83A5-384C7EB4F3F4}" srcOrd="1" destOrd="0" parTransId="{1CECD7E8-F462-4177-A675-9BC77A2247FE}" sibTransId="{93C16A89-B629-4CA3-8F0C-3A6C9BA949B5}"/>
    <dgm:cxn modelId="{80AF2759-83DC-4C26-BB07-CF97DCAE5608}" type="presOf" srcId="{84654254-D7A1-44D3-98C8-AC8C224C611B}" destId="{31BA71B2-FE6C-470B-A347-EC0CE3A4EAD5}" srcOrd="0" destOrd="0" presId="urn:microsoft.com/office/officeart/2005/8/layout/hList1"/>
    <dgm:cxn modelId="{7386B192-04C7-4B25-B3BE-C56685B3F4A3}" type="presOf" srcId="{8625E408-5D97-4B27-BD3D-5ED651595658}" destId="{31BA71B2-FE6C-470B-A347-EC0CE3A4EAD5}" srcOrd="0" destOrd="3" presId="urn:microsoft.com/office/officeart/2005/8/layout/hList1"/>
    <dgm:cxn modelId="{7C5F61C7-0C8B-488C-9743-4FF7D096DDBC}" srcId="{94D6323A-73AF-4DAC-AD18-25B4E2158B23}" destId="{B5E50542-2F45-4CAE-A0E9-C494D8BDD708}" srcOrd="1" destOrd="0" parTransId="{E854C519-A2A2-433B-9414-88950971098C}" sibTransId="{E3D7DCA5-2E03-4B57-B2E6-0D8353A4AE19}"/>
    <dgm:cxn modelId="{3EC0B06B-B441-4A4B-8A5A-D6ACBD481A44}" type="presOf" srcId="{B5E50542-2F45-4CAE-A0E9-C494D8BDD708}" destId="{D78F75C6-58A5-4678-9CF7-4EE892BE3835}" srcOrd="0" destOrd="0" presId="urn:microsoft.com/office/officeart/2005/8/layout/hList1"/>
    <dgm:cxn modelId="{276D0A5F-08C1-4BBD-BA81-00283F4B43E4}" type="presOf" srcId="{DE18971A-E26F-4384-8D54-EF2C998C0151}" destId="{147C4984-9E25-48B7-873B-A7571EF0DA66}" srcOrd="0" destOrd="0" presId="urn:microsoft.com/office/officeart/2005/8/layout/hList1"/>
    <dgm:cxn modelId="{68D92709-E68C-4203-A5CD-CB2653B1B969}" type="presOf" srcId="{942B0BBC-E59A-45E1-B5D4-243D87FC6431}" destId="{79167BF3-2B2D-47AE-9718-EEF606C67A74}" srcOrd="0" destOrd="2" presId="urn:microsoft.com/office/officeart/2005/8/layout/hList1"/>
    <dgm:cxn modelId="{67095EAC-9851-4DD1-9204-1204795D703F}" srcId="{9FC5B714-DEDE-42AD-8DFC-292739A428AA}" destId="{0691F0B2-65EB-4A2C-A89D-AF9DF971F4B8}" srcOrd="0" destOrd="0" parTransId="{7919B949-5193-4675-B24A-F9F55F930294}" sibTransId="{426F323F-966B-453B-BD3F-2D09E1DCA865}"/>
    <dgm:cxn modelId="{5F4508FB-03EA-4AAB-9362-2256B21DEF34}" srcId="{DE18971A-E26F-4384-8D54-EF2C998C0151}" destId="{649928AA-851F-4D8A-9296-7BB42952DA46}" srcOrd="1" destOrd="0" parTransId="{7F222E11-BBFD-46AE-A48C-D508FC31E896}" sibTransId="{579306FA-BA63-4D51-B3A8-10C6DE24EF0E}"/>
    <dgm:cxn modelId="{C95CCE4F-47BE-4265-BC54-B408A0B8F764}" srcId="{DD8ACDB0-D9D3-4C96-A2E8-515240D6ECC6}" destId="{942B0BBC-E59A-45E1-B5D4-243D87FC6431}" srcOrd="2" destOrd="0" parTransId="{96515275-1E41-409C-BD27-8B044D3ED641}" sibTransId="{F4297FA6-BABE-43A3-B56A-ECD35BD5330F}"/>
    <dgm:cxn modelId="{3318501B-FA11-4DFB-9284-91003B3899C7}" type="presParOf" srcId="{A3BB3D2C-A815-4D94-8A1D-25EBBD63BDFC}" destId="{F8BFDEEA-5998-4935-8492-DDF388EA3156}" srcOrd="0" destOrd="0" presId="urn:microsoft.com/office/officeart/2005/8/layout/hList1"/>
    <dgm:cxn modelId="{C114BF38-4C99-4ED3-B71E-4DA2C222C9F0}" type="presParOf" srcId="{F8BFDEEA-5998-4935-8492-DDF388EA3156}" destId="{0BF724E0-8EBB-444A-B6DA-4D01EDDC748F}" srcOrd="0" destOrd="0" presId="urn:microsoft.com/office/officeart/2005/8/layout/hList1"/>
    <dgm:cxn modelId="{16A21F41-E79C-4360-9730-41681BD6ADB4}" type="presParOf" srcId="{F8BFDEEA-5998-4935-8492-DDF388EA3156}" destId="{79167BF3-2B2D-47AE-9718-EEF606C67A74}" srcOrd="1" destOrd="0" presId="urn:microsoft.com/office/officeart/2005/8/layout/hList1"/>
    <dgm:cxn modelId="{4FC22E29-EDEF-44C9-830A-6B1FF0392804}" type="presParOf" srcId="{A3BB3D2C-A815-4D94-8A1D-25EBBD63BDFC}" destId="{73C5F3D0-EF13-4614-B847-5455BF54885C}" srcOrd="1" destOrd="0" presId="urn:microsoft.com/office/officeart/2005/8/layout/hList1"/>
    <dgm:cxn modelId="{0475BFF3-46EC-4C11-958D-9B648004B543}" type="presParOf" srcId="{A3BB3D2C-A815-4D94-8A1D-25EBBD63BDFC}" destId="{19024E3D-E83F-4523-B169-B2DBB35AC770}" srcOrd="2" destOrd="0" presId="urn:microsoft.com/office/officeart/2005/8/layout/hList1"/>
    <dgm:cxn modelId="{004D4C80-1FC9-4167-8AFA-1EBFB610F676}" type="presParOf" srcId="{19024E3D-E83F-4523-B169-B2DBB35AC770}" destId="{D78F75C6-58A5-4678-9CF7-4EE892BE3835}" srcOrd="0" destOrd="0" presId="urn:microsoft.com/office/officeart/2005/8/layout/hList1"/>
    <dgm:cxn modelId="{138EC827-D104-4469-A3B7-658F397E3D49}" type="presParOf" srcId="{19024E3D-E83F-4523-B169-B2DBB35AC770}" destId="{465A417E-FB62-4E09-83B1-A6659CAD0B4B}" srcOrd="1" destOrd="0" presId="urn:microsoft.com/office/officeart/2005/8/layout/hList1"/>
    <dgm:cxn modelId="{04FFA283-0087-4EEE-8185-5D4C767A8F85}" type="presParOf" srcId="{A3BB3D2C-A815-4D94-8A1D-25EBBD63BDFC}" destId="{E7FDC527-3972-4C3E-9F13-CF2A4BF21A98}" srcOrd="3" destOrd="0" presId="urn:microsoft.com/office/officeart/2005/8/layout/hList1"/>
    <dgm:cxn modelId="{29B8B41B-FA01-423C-B328-4C88787EAEB5}" type="presParOf" srcId="{A3BB3D2C-A815-4D94-8A1D-25EBBD63BDFC}" destId="{E3535C08-5825-45BD-9DB3-978F6E9CBDB6}" srcOrd="4" destOrd="0" presId="urn:microsoft.com/office/officeart/2005/8/layout/hList1"/>
    <dgm:cxn modelId="{F138E1E0-DDC6-437A-8761-F59F75D9A05F}" type="presParOf" srcId="{E3535C08-5825-45BD-9DB3-978F6E9CBDB6}" destId="{52B93AC6-FCE0-44BA-B3E4-DE79E0E07E76}" srcOrd="0" destOrd="0" presId="urn:microsoft.com/office/officeart/2005/8/layout/hList1"/>
    <dgm:cxn modelId="{3D151FBB-9414-4128-9C17-C25A5014431C}" type="presParOf" srcId="{E3535C08-5825-45BD-9DB3-978F6E9CBDB6}" destId="{B7D6717F-76F9-4229-B0CE-ACAFDA6693D1}" srcOrd="1" destOrd="0" presId="urn:microsoft.com/office/officeart/2005/8/layout/hList1"/>
    <dgm:cxn modelId="{5F3EBF4A-DC6C-4577-8C29-B11388FCC197}" type="presParOf" srcId="{A3BB3D2C-A815-4D94-8A1D-25EBBD63BDFC}" destId="{36FB2E12-236E-4D39-825D-0613E171DCF9}" srcOrd="5" destOrd="0" presId="urn:microsoft.com/office/officeart/2005/8/layout/hList1"/>
    <dgm:cxn modelId="{E41F159B-DA16-4BB2-A798-FB9922884AE1}" type="presParOf" srcId="{A3BB3D2C-A815-4D94-8A1D-25EBBD63BDFC}" destId="{6CC8D595-FEDB-4D13-B0ED-CFD9EA8AC76C}" srcOrd="6" destOrd="0" presId="urn:microsoft.com/office/officeart/2005/8/layout/hList1"/>
    <dgm:cxn modelId="{F7EB5321-951C-4AEF-B9A6-1B89BA0126F2}" type="presParOf" srcId="{6CC8D595-FEDB-4D13-B0ED-CFD9EA8AC76C}" destId="{147C4984-9E25-48B7-873B-A7571EF0DA66}" srcOrd="0" destOrd="0" presId="urn:microsoft.com/office/officeart/2005/8/layout/hList1"/>
    <dgm:cxn modelId="{2006D9B5-CC3F-47A0-93EA-B90C3C776970}" type="presParOf" srcId="{6CC8D595-FEDB-4D13-B0ED-CFD9EA8AC76C}" destId="{31BA71B2-FE6C-470B-A347-EC0CE3A4EAD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A254D7-0EFE-4FBB-B5F5-3BCB52059FDD}" type="doc">
      <dgm:prSet loTypeId="urn:microsoft.com/office/officeart/2005/8/layout/radial3" loCatId="cycle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6335E8F8-0584-453A-ADCC-F070F05550E5}">
      <dgm:prSet phldrT="[文本]" custT="1"/>
      <dgm:spPr/>
      <dgm:t>
        <a:bodyPr/>
        <a:lstStyle/>
        <a:p>
          <a:pPr algn="ctr"/>
          <a:r>
            <a:rPr lang="zh-CN" altLang="en-US" sz="2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集成电路</a:t>
          </a:r>
          <a:r>
            <a:rPr lang="zh-CN" altLang="en-US" sz="28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复合型</a:t>
          </a:r>
          <a:r>
            <a:rPr lang="zh-CN" altLang="en-US" sz="2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人才培养</a:t>
          </a:r>
          <a:endParaRPr lang="zh-CN" altLang="en-US" sz="2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09BD1DA-F254-43EC-8BC5-E70B931C7ACB}" type="parTrans" cxnId="{C5225FFE-EE4F-4645-8777-F08115505E3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AB75B4C0-7150-4CB5-812E-4CA29792833D}" type="sibTrans" cxnId="{C5225FFE-EE4F-4645-8777-F08115505E3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7993C35B-744D-4159-9731-AD5BFB2F3F0F}">
      <dgm:prSet phldrT="[文本]" custT="1"/>
      <dgm:spPr/>
      <dgm:t>
        <a:bodyPr/>
        <a:lstStyle/>
        <a:p>
          <a:pPr algn="ctr"/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信息科学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F0A79F0-F447-41DE-A93A-F947DBA14C49}" type="parTrans" cxnId="{8145D1D0-1F65-46EC-ACE4-A61569129F9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EEA7AE6A-3A39-4609-A5F4-44902D5D3D7D}" type="sibTrans" cxnId="{8145D1D0-1F65-46EC-ACE4-A61569129F9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68097130-B1B0-401F-9726-3E70C47E550A}">
      <dgm:prSet phldrT="[文本]" custT="1"/>
      <dgm:spPr/>
      <dgm:t>
        <a:bodyPr/>
        <a:lstStyle/>
        <a:p>
          <a:pPr algn="ctr"/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生物医学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81EE24D-78D2-4A84-9828-08D587FDCFCD}" type="parTrans" cxnId="{96B2AD5B-CC21-4845-976A-825F97A963F7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5145E7B8-2469-4C02-A025-9E4F114E057F}" type="sibTrans" cxnId="{96B2AD5B-CC21-4845-976A-825F97A963F7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BE2C1452-B48A-4D9B-A9EA-0C7AC06E2883}">
      <dgm:prSet phldrT="[文本]" custT="1"/>
      <dgm:spPr/>
      <dgm:t>
        <a:bodyPr/>
        <a:lstStyle/>
        <a:p>
          <a:pPr algn="ctr"/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工业制造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9B7E820-FFEC-4BDE-965D-540663885A7B}" type="parTrans" cxnId="{43E2FAD0-6F2A-48BD-B549-5690C509821D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23FC49BC-79CB-4966-8858-F4A5DF38172E}" type="sibTrans" cxnId="{43E2FAD0-6F2A-48BD-B549-5690C509821D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399FC70E-18F3-4EAA-8963-7CDC658EC9A2}">
      <dgm:prSet phldrT="[文本]" custT="1"/>
      <dgm:spPr/>
      <dgm:t>
        <a:bodyPr/>
        <a:lstStyle/>
        <a:p>
          <a:pPr algn="ctr"/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材料科学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200E2DF-602F-4882-821F-11BD7010B7D6}" type="parTrans" cxnId="{6A21ED09-E205-441D-A8DC-387CF52466FA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55FD5F82-3BA5-41E9-8E43-403E49F2DB6D}" type="sibTrans" cxnId="{6A21ED09-E205-441D-A8DC-387CF52466FA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E5B03E23-F984-44D8-B3CA-FB59019737F0}">
      <dgm:prSet phldrT="[文本]" custT="1"/>
      <dgm:spPr/>
      <dgm:t>
        <a:bodyPr/>
        <a:lstStyle/>
        <a:p>
          <a:pPr algn="ctr"/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化学科学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6DD43CC-C4B3-4EB9-9087-3CAA79662916}" type="parTrans" cxnId="{50056A1A-3236-4305-8CFB-DE4379EB834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674F0A65-79F3-4CFA-82B4-07059D77E41B}" type="sibTrans" cxnId="{50056A1A-3236-4305-8CFB-DE4379EB834B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50F991F2-95D2-4D66-AA31-7D686A67E5CA}">
      <dgm:prSet phldrT="[文本]" custT="1"/>
      <dgm:spPr/>
      <dgm:t>
        <a:bodyPr/>
        <a:lstStyle/>
        <a:p>
          <a:pPr algn="ctr"/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物理学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0C3D80D-703C-481A-9D06-89D241F4CCFF}" type="parTrans" cxnId="{F6668625-F2F6-4084-A0F2-ABA9687C09B6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FB8B296-E9A6-4283-8FEE-2CE1624E1BBC}" type="sibTrans" cxnId="{F6668625-F2F6-4084-A0F2-ABA9687C09B6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8F111FF-E0D9-40E1-B605-F4A1B876CE89}">
      <dgm:prSet phldrT="[文本]" custT="1"/>
      <dgm:spPr/>
      <dgm:t>
        <a:bodyPr/>
        <a:lstStyle/>
        <a:p>
          <a:pPr algn="ctr"/>
          <a:r>
            <a:rPr lang="en-US" altLang="zh-CN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……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B8B38FD-0ED0-4416-9AC9-6EC67AC6F74F}" type="parTrans" cxnId="{1A233EE9-E6B5-4BD8-8E42-DAAD489E5649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B0AD78E-2315-4D1C-B7CC-8EDAFF129388}" type="sibTrans" cxnId="{1A233EE9-E6B5-4BD8-8E42-DAAD489E5649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821EA462-A6B1-48DC-A084-FA8D03825494}">
      <dgm:prSet phldrT="[文本]" custT="1"/>
      <dgm:spPr/>
      <dgm:t>
        <a:bodyPr/>
        <a:lstStyle/>
        <a:p>
          <a:pPr algn="ctr"/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管理科学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5D64B1-4473-41F8-9536-EE55AA5F4A00}" type="parTrans" cxnId="{54BDE058-F19C-49BF-B5EB-BCF5631103B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183821F3-870B-47D6-A091-2C1693A9BED3}" type="sibTrans" cxnId="{54BDE058-F19C-49BF-B5EB-BCF5631103B1}">
      <dgm:prSet/>
      <dgm:spPr/>
      <dgm:t>
        <a:bodyPr/>
        <a:lstStyle/>
        <a:p>
          <a:pPr algn="ctr"/>
          <a:endParaRPr lang="zh-CN" altLang="en-US">
            <a:solidFill>
              <a:schemeClr val="tx1"/>
            </a:solidFill>
          </a:endParaRPr>
        </a:p>
      </dgm:t>
    </dgm:pt>
    <dgm:pt modelId="{0C82C9BD-154E-47B6-B019-6135A3184375}" type="pres">
      <dgm:prSet presAssocID="{EFA254D7-0EFE-4FBB-B5F5-3BCB52059FD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CF55793-5BEC-449D-9B78-D02821CFD10B}" type="pres">
      <dgm:prSet presAssocID="{EFA254D7-0EFE-4FBB-B5F5-3BCB52059FDD}" presName="radial" presStyleCnt="0">
        <dgm:presLayoutVars>
          <dgm:animLvl val="ctr"/>
        </dgm:presLayoutVars>
      </dgm:prSet>
      <dgm:spPr/>
      <dgm:t>
        <a:bodyPr/>
        <a:lstStyle/>
        <a:p>
          <a:endParaRPr lang="zh-CN" altLang="en-US"/>
        </a:p>
      </dgm:t>
    </dgm:pt>
    <dgm:pt modelId="{346092B6-5BBD-4B04-BEC7-58692ED49E6D}" type="pres">
      <dgm:prSet presAssocID="{6335E8F8-0584-453A-ADCC-F070F05550E5}" presName="centerShape" presStyleLbl="vennNode1" presStyleIdx="0" presStyleCnt="9"/>
      <dgm:spPr/>
      <dgm:t>
        <a:bodyPr/>
        <a:lstStyle/>
        <a:p>
          <a:endParaRPr lang="zh-CN" altLang="en-US"/>
        </a:p>
      </dgm:t>
    </dgm:pt>
    <dgm:pt modelId="{2316293D-A9DD-47E7-A4BB-1E6D8D12AB35}" type="pres">
      <dgm:prSet presAssocID="{7993C35B-744D-4159-9731-AD5BFB2F3F0F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D9665D-D5AD-42F2-A5E0-331A471ACBE9}" type="pres">
      <dgm:prSet presAssocID="{821EA462-A6B1-48DC-A084-FA8D03825494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A4A33F8-BBB1-4797-A748-7B78400D0DF8}" type="pres">
      <dgm:prSet presAssocID="{68097130-B1B0-401F-9726-3E70C47E550A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7DE285-2610-4ACA-95C4-5528297336B8}" type="pres">
      <dgm:prSet presAssocID="{BE2C1452-B48A-4D9B-A9EA-0C7AC06E2883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344844-E419-49C4-AF62-C0B397E6B91E}" type="pres">
      <dgm:prSet presAssocID="{399FC70E-18F3-4EAA-8963-7CDC658EC9A2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5D49A59-F0F4-47CB-AB63-0D0D37884417}" type="pres">
      <dgm:prSet presAssocID="{E5B03E23-F984-44D8-B3CA-FB59019737F0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C95B05-20BF-4BC0-B3DE-682E6185D3F2}" type="pres">
      <dgm:prSet presAssocID="{50F991F2-95D2-4D66-AA31-7D686A67E5CA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DBF607-C288-4429-835B-A72A4197D7FA}" type="pres">
      <dgm:prSet presAssocID="{88F111FF-E0D9-40E1-B605-F4A1B876CE89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5225FFE-EE4F-4645-8777-F08115505E31}" srcId="{EFA254D7-0EFE-4FBB-B5F5-3BCB52059FDD}" destId="{6335E8F8-0584-453A-ADCC-F070F05550E5}" srcOrd="0" destOrd="0" parTransId="{509BD1DA-F254-43EC-8BC5-E70B931C7ACB}" sibTransId="{AB75B4C0-7150-4CB5-812E-4CA29792833D}"/>
    <dgm:cxn modelId="{50056A1A-3236-4305-8CFB-DE4379EB834B}" srcId="{6335E8F8-0584-453A-ADCC-F070F05550E5}" destId="{E5B03E23-F984-44D8-B3CA-FB59019737F0}" srcOrd="5" destOrd="0" parTransId="{76DD43CC-C4B3-4EB9-9087-3CAA79662916}" sibTransId="{674F0A65-79F3-4CFA-82B4-07059D77E41B}"/>
    <dgm:cxn modelId="{F6668625-F2F6-4084-A0F2-ABA9687C09B6}" srcId="{6335E8F8-0584-453A-ADCC-F070F05550E5}" destId="{50F991F2-95D2-4D66-AA31-7D686A67E5CA}" srcOrd="6" destOrd="0" parTransId="{A0C3D80D-703C-481A-9D06-89D241F4CCFF}" sibTransId="{8FB8B296-E9A6-4283-8FEE-2CE1624E1BBC}"/>
    <dgm:cxn modelId="{19AA9F70-FB1B-4C85-834A-598157AF57F0}" type="presOf" srcId="{88F111FF-E0D9-40E1-B605-F4A1B876CE89}" destId="{ABDBF607-C288-4429-835B-A72A4197D7FA}" srcOrd="0" destOrd="0" presId="urn:microsoft.com/office/officeart/2005/8/layout/radial3"/>
    <dgm:cxn modelId="{19A0C796-0647-4F7F-8718-94F0B03569F6}" type="presOf" srcId="{E5B03E23-F984-44D8-B3CA-FB59019737F0}" destId="{65D49A59-F0F4-47CB-AB63-0D0D37884417}" srcOrd="0" destOrd="0" presId="urn:microsoft.com/office/officeart/2005/8/layout/radial3"/>
    <dgm:cxn modelId="{6A21ED09-E205-441D-A8DC-387CF52466FA}" srcId="{6335E8F8-0584-453A-ADCC-F070F05550E5}" destId="{399FC70E-18F3-4EAA-8963-7CDC658EC9A2}" srcOrd="4" destOrd="0" parTransId="{2200E2DF-602F-4882-821F-11BD7010B7D6}" sibTransId="{55FD5F82-3BA5-41E9-8E43-403E49F2DB6D}"/>
    <dgm:cxn modelId="{8145D1D0-1F65-46EC-ACE4-A61569129F9B}" srcId="{6335E8F8-0584-453A-ADCC-F070F05550E5}" destId="{7993C35B-744D-4159-9731-AD5BFB2F3F0F}" srcOrd="0" destOrd="0" parTransId="{1F0A79F0-F447-41DE-A93A-F947DBA14C49}" sibTransId="{EEA7AE6A-3A39-4609-A5F4-44902D5D3D7D}"/>
    <dgm:cxn modelId="{54BDE058-F19C-49BF-B5EB-BCF5631103B1}" srcId="{6335E8F8-0584-453A-ADCC-F070F05550E5}" destId="{821EA462-A6B1-48DC-A084-FA8D03825494}" srcOrd="1" destOrd="0" parTransId="{915D64B1-4473-41F8-9536-EE55AA5F4A00}" sibTransId="{183821F3-870B-47D6-A091-2C1693A9BED3}"/>
    <dgm:cxn modelId="{3FE214E3-7533-4609-9449-4BA42B0E4C40}" type="presOf" srcId="{821EA462-A6B1-48DC-A084-FA8D03825494}" destId="{10D9665D-D5AD-42F2-A5E0-331A471ACBE9}" srcOrd="0" destOrd="0" presId="urn:microsoft.com/office/officeart/2005/8/layout/radial3"/>
    <dgm:cxn modelId="{96B2AD5B-CC21-4845-976A-825F97A963F7}" srcId="{6335E8F8-0584-453A-ADCC-F070F05550E5}" destId="{68097130-B1B0-401F-9726-3E70C47E550A}" srcOrd="2" destOrd="0" parTransId="{281EE24D-78D2-4A84-9828-08D587FDCFCD}" sibTransId="{5145E7B8-2469-4C02-A025-9E4F114E057F}"/>
    <dgm:cxn modelId="{918F3550-01F0-4610-8F73-04A1FA9090D6}" type="presOf" srcId="{399FC70E-18F3-4EAA-8963-7CDC658EC9A2}" destId="{7F344844-E419-49C4-AF62-C0B397E6B91E}" srcOrd="0" destOrd="0" presId="urn:microsoft.com/office/officeart/2005/8/layout/radial3"/>
    <dgm:cxn modelId="{D68382BE-6D86-4E53-80DE-9F501B476C1C}" type="presOf" srcId="{68097130-B1B0-401F-9726-3E70C47E550A}" destId="{0A4A33F8-BBB1-4797-A748-7B78400D0DF8}" srcOrd="0" destOrd="0" presId="urn:microsoft.com/office/officeart/2005/8/layout/radial3"/>
    <dgm:cxn modelId="{83699E1E-59E8-4F08-9742-EE1F5AEC0DF9}" type="presOf" srcId="{BE2C1452-B48A-4D9B-A9EA-0C7AC06E2883}" destId="{307DE285-2610-4ACA-95C4-5528297336B8}" srcOrd="0" destOrd="0" presId="urn:microsoft.com/office/officeart/2005/8/layout/radial3"/>
    <dgm:cxn modelId="{43E2FAD0-6F2A-48BD-B549-5690C509821D}" srcId="{6335E8F8-0584-453A-ADCC-F070F05550E5}" destId="{BE2C1452-B48A-4D9B-A9EA-0C7AC06E2883}" srcOrd="3" destOrd="0" parTransId="{29B7E820-FFEC-4BDE-965D-540663885A7B}" sibTransId="{23FC49BC-79CB-4966-8858-F4A5DF38172E}"/>
    <dgm:cxn modelId="{6B24C1E4-58FB-4E69-AB6F-E497FBA754BD}" type="presOf" srcId="{50F991F2-95D2-4D66-AA31-7D686A67E5CA}" destId="{76C95B05-20BF-4BC0-B3DE-682E6185D3F2}" srcOrd="0" destOrd="0" presId="urn:microsoft.com/office/officeart/2005/8/layout/radial3"/>
    <dgm:cxn modelId="{C1943E7C-5AD5-4A75-A37C-EB4940FD1311}" type="presOf" srcId="{7993C35B-744D-4159-9731-AD5BFB2F3F0F}" destId="{2316293D-A9DD-47E7-A4BB-1E6D8D12AB35}" srcOrd="0" destOrd="0" presId="urn:microsoft.com/office/officeart/2005/8/layout/radial3"/>
    <dgm:cxn modelId="{16CB840C-92AE-462A-AD7E-EDF177877400}" type="presOf" srcId="{EFA254D7-0EFE-4FBB-B5F5-3BCB52059FDD}" destId="{0C82C9BD-154E-47B6-B019-6135A3184375}" srcOrd="0" destOrd="0" presId="urn:microsoft.com/office/officeart/2005/8/layout/radial3"/>
    <dgm:cxn modelId="{1A233EE9-E6B5-4BD8-8E42-DAAD489E5649}" srcId="{6335E8F8-0584-453A-ADCC-F070F05550E5}" destId="{88F111FF-E0D9-40E1-B605-F4A1B876CE89}" srcOrd="7" destOrd="0" parTransId="{8B8B38FD-0ED0-4416-9AC9-6EC67AC6F74F}" sibTransId="{8B0AD78E-2315-4D1C-B7CC-8EDAFF129388}"/>
    <dgm:cxn modelId="{D5B75CD1-CAF3-4870-9E98-9F05D062FF95}" type="presOf" srcId="{6335E8F8-0584-453A-ADCC-F070F05550E5}" destId="{346092B6-5BBD-4B04-BEC7-58692ED49E6D}" srcOrd="0" destOrd="0" presId="urn:microsoft.com/office/officeart/2005/8/layout/radial3"/>
    <dgm:cxn modelId="{59AE6826-1DB6-4D57-9833-55CEB0C5254F}" type="presParOf" srcId="{0C82C9BD-154E-47B6-B019-6135A3184375}" destId="{2CF55793-5BEC-449D-9B78-D02821CFD10B}" srcOrd="0" destOrd="0" presId="urn:microsoft.com/office/officeart/2005/8/layout/radial3"/>
    <dgm:cxn modelId="{2E0EC6B5-94C6-4527-AF45-93CF6EF29D9C}" type="presParOf" srcId="{2CF55793-5BEC-449D-9B78-D02821CFD10B}" destId="{346092B6-5BBD-4B04-BEC7-58692ED49E6D}" srcOrd="0" destOrd="0" presId="urn:microsoft.com/office/officeart/2005/8/layout/radial3"/>
    <dgm:cxn modelId="{50FE6810-C992-4CE5-97CB-E2E24DA313EF}" type="presParOf" srcId="{2CF55793-5BEC-449D-9B78-D02821CFD10B}" destId="{2316293D-A9DD-47E7-A4BB-1E6D8D12AB35}" srcOrd="1" destOrd="0" presId="urn:microsoft.com/office/officeart/2005/8/layout/radial3"/>
    <dgm:cxn modelId="{901EBD84-D3AE-4012-967C-E3CBC2F40C6C}" type="presParOf" srcId="{2CF55793-5BEC-449D-9B78-D02821CFD10B}" destId="{10D9665D-D5AD-42F2-A5E0-331A471ACBE9}" srcOrd="2" destOrd="0" presId="urn:microsoft.com/office/officeart/2005/8/layout/radial3"/>
    <dgm:cxn modelId="{41C7FBC4-EC72-4BAF-B322-402A5A9E8DDD}" type="presParOf" srcId="{2CF55793-5BEC-449D-9B78-D02821CFD10B}" destId="{0A4A33F8-BBB1-4797-A748-7B78400D0DF8}" srcOrd="3" destOrd="0" presId="urn:microsoft.com/office/officeart/2005/8/layout/radial3"/>
    <dgm:cxn modelId="{BB28CE0C-09FD-4AAB-A11E-D25AF3478101}" type="presParOf" srcId="{2CF55793-5BEC-449D-9B78-D02821CFD10B}" destId="{307DE285-2610-4ACA-95C4-5528297336B8}" srcOrd="4" destOrd="0" presId="urn:microsoft.com/office/officeart/2005/8/layout/radial3"/>
    <dgm:cxn modelId="{CBA2F242-A5AC-443A-9310-11062FCCB43A}" type="presParOf" srcId="{2CF55793-5BEC-449D-9B78-D02821CFD10B}" destId="{7F344844-E419-49C4-AF62-C0B397E6B91E}" srcOrd="5" destOrd="0" presId="urn:microsoft.com/office/officeart/2005/8/layout/radial3"/>
    <dgm:cxn modelId="{885B0CA2-92F5-4E80-AC09-4BDCA792F824}" type="presParOf" srcId="{2CF55793-5BEC-449D-9B78-D02821CFD10B}" destId="{65D49A59-F0F4-47CB-AB63-0D0D37884417}" srcOrd="6" destOrd="0" presId="urn:microsoft.com/office/officeart/2005/8/layout/radial3"/>
    <dgm:cxn modelId="{703E0BAC-77EB-409E-90A1-3F00644E42A1}" type="presParOf" srcId="{2CF55793-5BEC-449D-9B78-D02821CFD10B}" destId="{76C95B05-20BF-4BC0-B3DE-682E6185D3F2}" srcOrd="7" destOrd="0" presId="urn:microsoft.com/office/officeart/2005/8/layout/radial3"/>
    <dgm:cxn modelId="{4487DB7C-9B1C-4409-9DAD-33574C0C7996}" type="presParOf" srcId="{2CF55793-5BEC-449D-9B78-D02821CFD10B}" destId="{ABDBF607-C288-4429-835B-A72A4197D7FA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05485B-46CC-409B-BFD5-EFB36D5A74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9CD49619-84D3-4491-8139-AD6066137FC4}">
      <dgm:prSet phldrT="[文本]"/>
      <dgm:spPr>
        <a:solidFill>
          <a:srgbClr val="800000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核心技术的开拓者</a:t>
          </a:r>
          <a:endParaRPr lang="zh-CN" altLang="en-US" b="1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03F4746-1995-42E0-8DCF-4BE59C036335}" type="parTrans" cxnId="{08FC7D90-27C6-44FE-8951-7D4B2875A28E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29D68D30-7E5A-4B04-BDD5-960FE9BEF678}" type="sibTrans" cxnId="{08FC7D90-27C6-44FE-8951-7D4B2875A28E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872BE3B5-18DE-441A-B2C0-0F1813A89F2C}">
      <dgm:prSet phldrT="[文本]"/>
      <dgm:spPr>
        <a:solidFill>
          <a:srgbClr val="800000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交叉领域的探索者</a:t>
          </a:r>
          <a:endParaRPr lang="zh-CN" altLang="en-US" b="1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6E332BE-9876-413D-A933-6E1D6161833E}" type="parTrans" cxnId="{D77A71EB-872D-4172-9452-8F70DA7987E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D5248EB5-E4B5-4C1B-83B5-E8D998AD58B7}" type="sibTrans" cxnId="{D77A71EB-872D-4172-9452-8F70DA7987E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C0C24A85-B653-4137-B09D-C19FC291B0A6}">
      <dgm:prSet phldrT="[文本]"/>
      <dgm:spPr>
        <a:solidFill>
          <a:srgbClr val="800000"/>
        </a:solidFill>
      </dgm:spPr>
      <dgm:t>
        <a:bodyPr/>
        <a:lstStyle/>
        <a:p>
          <a:r>
            <a:rPr lang="en-US" altLang="zh-CN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IC</a:t>
          </a:r>
          <a:r>
            <a:rPr lang="zh-CN" altLang="en-US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产业的领军者</a:t>
          </a:r>
          <a:endParaRPr lang="zh-CN" altLang="en-US" b="1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9FAA019-A44A-47EA-BEA1-8338D9E60E4E}" type="parTrans" cxnId="{73D86E5B-248F-4642-ADB8-1E29C7F22C8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71F699A1-6C8C-4AC1-9A88-201DC1F70F7E}" type="sibTrans" cxnId="{73D86E5B-248F-4642-ADB8-1E29C7F22C8C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30220FFC-F76B-4863-A2B0-9D95ACB43554}" type="pres">
      <dgm:prSet presAssocID="{F905485B-46CC-409B-BFD5-EFB36D5A74A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DF7E8A59-78A8-4DFA-BAAD-01CEAADC72BE}" type="pres">
      <dgm:prSet presAssocID="{F905485B-46CC-409B-BFD5-EFB36D5A74AE}" presName="Name1" presStyleCnt="0"/>
      <dgm:spPr/>
      <dgm:t>
        <a:bodyPr/>
        <a:lstStyle/>
        <a:p>
          <a:endParaRPr lang="zh-CN" altLang="en-US"/>
        </a:p>
      </dgm:t>
    </dgm:pt>
    <dgm:pt modelId="{3997D24F-1FF6-407B-B81C-43C809F54576}" type="pres">
      <dgm:prSet presAssocID="{F905485B-46CC-409B-BFD5-EFB36D5A74AE}" presName="cycle" presStyleCnt="0"/>
      <dgm:spPr/>
      <dgm:t>
        <a:bodyPr/>
        <a:lstStyle/>
        <a:p>
          <a:endParaRPr lang="zh-CN" altLang="en-US"/>
        </a:p>
      </dgm:t>
    </dgm:pt>
    <dgm:pt modelId="{3B1E8DF1-8A50-45EF-BF2A-40F09B9A3EF6}" type="pres">
      <dgm:prSet presAssocID="{F905485B-46CC-409B-BFD5-EFB36D5A74AE}" presName="srcNode" presStyleLbl="node1" presStyleIdx="0" presStyleCnt="3"/>
      <dgm:spPr/>
      <dgm:t>
        <a:bodyPr/>
        <a:lstStyle/>
        <a:p>
          <a:endParaRPr lang="zh-CN" altLang="en-US"/>
        </a:p>
      </dgm:t>
    </dgm:pt>
    <dgm:pt modelId="{09996DB8-15F7-4DB2-BD19-13B71F8FCB64}" type="pres">
      <dgm:prSet presAssocID="{F905485B-46CC-409B-BFD5-EFB36D5A74AE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D2E26476-D7B2-4775-B51A-341E833C7E0D}" type="pres">
      <dgm:prSet presAssocID="{F905485B-46CC-409B-BFD5-EFB36D5A74AE}" presName="extraNode" presStyleLbl="node1" presStyleIdx="0" presStyleCnt="3"/>
      <dgm:spPr/>
      <dgm:t>
        <a:bodyPr/>
        <a:lstStyle/>
        <a:p>
          <a:endParaRPr lang="zh-CN" altLang="en-US"/>
        </a:p>
      </dgm:t>
    </dgm:pt>
    <dgm:pt modelId="{5C9E3DD0-7706-4E6A-A19E-B6CC6CDE733E}" type="pres">
      <dgm:prSet presAssocID="{F905485B-46CC-409B-BFD5-EFB36D5A74AE}" presName="dstNode" presStyleLbl="node1" presStyleIdx="0" presStyleCnt="3"/>
      <dgm:spPr/>
      <dgm:t>
        <a:bodyPr/>
        <a:lstStyle/>
        <a:p>
          <a:endParaRPr lang="zh-CN" altLang="en-US"/>
        </a:p>
      </dgm:t>
    </dgm:pt>
    <dgm:pt modelId="{A0A3613F-DA77-4841-858A-8A1FEA32C67C}" type="pres">
      <dgm:prSet presAssocID="{9CD49619-84D3-4491-8139-AD6066137FC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F4F5F9-311A-42F2-818C-DD6FD0B4DB50}" type="pres">
      <dgm:prSet presAssocID="{9CD49619-84D3-4491-8139-AD6066137FC4}" presName="accent_1" presStyleCnt="0"/>
      <dgm:spPr/>
      <dgm:t>
        <a:bodyPr/>
        <a:lstStyle/>
        <a:p>
          <a:endParaRPr lang="zh-CN" altLang="en-US"/>
        </a:p>
      </dgm:t>
    </dgm:pt>
    <dgm:pt modelId="{13E9A781-C7D5-4AA7-A2A6-1321174F8FE9}" type="pres">
      <dgm:prSet presAssocID="{9CD49619-84D3-4491-8139-AD6066137FC4}" presName="accentRepeatNode" presStyleLbl="solidFgAcc1" presStyleIdx="0" presStyleCnt="3"/>
      <dgm:spPr/>
      <dgm:t>
        <a:bodyPr/>
        <a:lstStyle/>
        <a:p>
          <a:endParaRPr lang="zh-CN" altLang="en-US"/>
        </a:p>
      </dgm:t>
    </dgm:pt>
    <dgm:pt modelId="{8DC541E3-7930-49C5-9A45-0B0459744BAC}" type="pres">
      <dgm:prSet presAssocID="{872BE3B5-18DE-441A-B2C0-0F1813A89F2C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5344B3-AA1F-4DE2-A28A-655197678144}" type="pres">
      <dgm:prSet presAssocID="{872BE3B5-18DE-441A-B2C0-0F1813A89F2C}" presName="accent_2" presStyleCnt="0"/>
      <dgm:spPr/>
      <dgm:t>
        <a:bodyPr/>
        <a:lstStyle/>
        <a:p>
          <a:endParaRPr lang="zh-CN" altLang="en-US"/>
        </a:p>
      </dgm:t>
    </dgm:pt>
    <dgm:pt modelId="{28104C88-68AF-4F98-BC73-06A32FE96F55}" type="pres">
      <dgm:prSet presAssocID="{872BE3B5-18DE-441A-B2C0-0F1813A89F2C}" presName="accentRepeatNode" presStyleLbl="solidFgAcc1" presStyleIdx="1" presStyleCnt="3"/>
      <dgm:spPr/>
      <dgm:t>
        <a:bodyPr/>
        <a:lstStyle/>
        <a:p>
          <a:endParaRPr lang="zh-CN" altLang="en-US"/>
        </a:p>
      </dgm:t>
    </dgm:pt>
    <dgm:pt modelId="{CAE5B54F-2A60-40E5-9E8D-FF042606F931}" type="pres">
      <dgm:prSet presAssocID="{C0C24A85-B653-4137-B09D-C19FC291B0A6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234974-1841-4BCA-B004-11BD3E2CA4B8}" type="pres">
      <dgm:prSet presAssocID="{C0C24A85-B653-4137-B09D-C19FC291B0A6}" presName="accent_3" presStyleCnt="0"/>
      <dgm:spPr/>
      <dgm:t>
        <a:bodyPr/>
        <a:lstStyle/>
        <a:p>
          <a:endParaRPr lang="zh-CN" altLang="en-US"/>
        </a:p>
      </dgm:t>
    </dgm:pt>
    <dgm:pt modelId="{B79EC465-A9B4-4EBC-B3D4-B5A749DF51B9}" type="pres">
      <dgm:prSet presAssocID="{C0C24A85-B653-4137-B09D-C19FC291B0A6}" presName="accentRepeatNode" presStyleLbl="solidFgAcc1" presStyleIdx="2" presStyleCnt="3"/>
      <dgm:spPr/>
      <dgm:t>
        <a:bodyPr/>
        <a:lstStyle/>
        <a:p>
          <a:endParaRPr lang="zh-CN" altLang="en-US"/>
        </a:p>
      </dgm:t>
    </dgm:pt>
  </dgm:ptLst>
  <dgm:cxnLst>
    <dgm:cxn modelId="{B5C813B5-6F4B-4661-A21E-8BAE93E9E978}" type="presOf" srcId="{872BE3B5-18DE-441A-B2C0-0F1813A89F2C}" destId="{8DC541E3-7930-49C5-9A45-0B0459744BAC}" srcOrd="0" destOrd="0" presId="urn:microsoft.com/office/officeart/2008/layout/VerticalCurvedList"/>
    <dgm:cxn modelId="{73D86E5B-248F-4642-ADB8-1E29C7F22C8C}" srcId="{F905485B-46CC-409B-BFD5-EFB36D5A74AE}" destId="{C0C24A85-B653-4137-B09D-C19FC291B0A6}" srcOrd="2" destOrd="0" parTransId="{F9FAA019-A44A-47EA-BEA1-8338D9E60E4E}" sibTransId="{71F699A1-6C8C-4AC1-9A88-201DC1F70F7E}"/>
    <dgm:cxn modelId="{2AB01C97-744C-40AE-A634-9ABC7DFE9679}" type="presOf" srcId="{C0C24A85-B653-4137-B09D-C19FC291B0A6}" destId="{CAE5B54F-2A60-40E5-9E8D-FF042606F931}" srcOrd="0" destOrd="0" presId="urn:microsoft.com/office/officeart/2008/layout/VerticalCurvedList"/>
    <dgm:cxn modelId="{D77A71EB-872D-4172-9452-8F70DA7987EC}" srcId="{F905485B-46CC-409B-BFD5-EFB36D5A74AE}" destId="{872BE3B5-18DE-441A-B2C0-0F1813A89F2C}" srcOrd="1" destOrd="0" parTransId="{46E332BE-9876-413D-A933-6E1D6161833E}" sibTransId="{D5248EB5-E4B5-4C1B-83B5-E8D998AD58B7}"/>
    <dgm:cxn modelId="{F2B9AFA7-D4B2-495A-9F8E-58EDBAAEF8D5}" type="presOf" srcId="{F905485B-46CC-409B-BFD5-EFB36D5A74AE}" destId="{30220FFC-F76B-4863-A2B0-9D95ACB43554}" srcOrd="0" destOrd="0" presId="urn:microsoft.com/office/officeart/2008/layout/VerticalCurvedList"/>
    <dgm:cxn modelId="{08FC7D90-27C6-44FE-8951-7D4B2875A28E}" srcId="{F905485B-46CC-409B-BFD5-EFB36D5A74AE}" destId="{9CD49619-84D3-4491-8139-AD6066137FC4}" srcOrd="0" destOrd="0" parTransId="{303F4746-1995-42E0-8DCF-4BE59C036335}" sibTransId="{29D68D30-7E5A-4B04-BDD5-960FE9BEF678}"/>
    <dgm:cxn modelId="{7613EA8A-0E9B-40E9-8AEE-7D6B83C67667}" type="presOf" srcId="{29D68D30-7E5A-4B04-BDD5-960FE9BEF678}" destId="{09996DB8-15F7-4DB2-BD19-13B71F8FCB64}" srcOrd="0" destOrd="0" presId="urn:microsoft.com/office/officeart/2008/layout/VerticalCurvedList"/>
    <dgm:cxn modelId="{D7803F7A-41ED-43CD-BC3B-FD5A4B4DFEBD}" type="presOf" srcId="{9CD49619-84D3-4491-8139-AD6066137FC4}" destId="{A0A3613F-DA77-4841-858A-8A1FEA32C67C}" srcOrd="0" destOrd="0" presId="urn:microsoft.com/office/officeart/2008/layout/VerticalCurvedList"/>
    <dgm:cxn modelId="{72369E34-25A3-4D25-BA0F-508B8A5EB5A3}" type="presParOf" srcId="{30220FFC-F76B-4863-A2B0-9D95ACB43554}" destId="{DF7E8A59-78A8-4DFA-BAAD-01CEAADC72BE}" srcOrd="0" destOrd="0" presId="urn:microsoft.com/office/officeart/2008/layout/VerticalCurvedList"/>
    <dgm:cxn modelId="{B44BE49E-A311-48D3-AAB8-AC0A68F2F18D}" type="presParOf" srcId="{DF7E8A59-78A8-4DFA-BAAD-01CEAADC72BE}" destId="{3997D24F-1FF6-407B-B81C-43C809F54576}" srcOrd="0" destOrd="0" presId="urn:microsoft.com/office/officeart/2008/layout/VerticalCurvedList"/>
    <dgm:cxn modelId="{266B36F4-EA32-4796-8D16-DBB03D460CA5}" type="presParOf" srcId="{3997D24F-1FF6-407B-B81C-43C809F54576}" destId="{3B1E8DF1-8A50-45EF-BF2A-40F09B9A3EF6}" srcOrd="0" destOrd="0" presId="urn:microsoft.com/office/officeart/2008/layout/VerticalCurvedList"/>
    <dgm:cxn modelId="{CD28F66F-611C-4039-BB3A-CADAE0BCB05F}" type="presParOf" srcId="{3997D24F-1FF6-407B-B81C-43C809F54576}" destId="{09996DB8-15F7-4DB2-BD19-13B71F8FCB64}" srcOrd="1" destOrd="0" presId="urn:microsoft.com/office/officeart/2008/layout/VerticalCurvedList"/>
    <dgm:cxn modelId="{F55CCF74-583B-4A2C-896A-BE97A96E5FD6}" type="presParOf" srcId="{3997D24F-1FF6-407B-B81C-43C809F54576}" destId="{D2E26476-D7B2-4775-B51A-341E833C7E0D}" srcOrd="2" destOrd="0" presId="urn:microsoft.com/office/officeart/2008/layout/VerticalCurvedList"/>
    <dgm:cxn modelId="{310CB065-6CFD-4D64-BC82-69684C60CF5C}" type="presParOf" srcId="{3997D24F-1FF6-407B-B81C-43C809F54576}" destId="{5C9E3DD0-7706-4E6A-A19E-B6CC6CDE733E}" srcOrd="3" destOrd="0" presId="urn:microsoft.com/office/officeart/2008/layout/VerticalCurvedList"/>
    <dgm:cxn modelId="{AAC658F6-6EB2-403B-A963-89857AB2B75F}" type="presParOf" srcId="{DF7E8A59-78A8-4DFA-BAAD-01CEAADC72BE}" destId="{A0A3613F-DA77-4841-858A-8A1FEA32C67C}" srcOrd="1" destOrd="0" presId="urn:microsoft.com/office/officeart/2008/layout/VerticalCurvedList"/>
    <dgm:cxn modelId="{3148ADA1-91B0-4457-9B0A-6C354F767D22}" type="presParOf" srcId="{DF7E8A59-78A8-4DFA-BAAD-01CEAADC72BE}" destId="{63F4F5F9-311A-42F2-818C-DD6FD0B4DB50}" srcOrd="2" destOrd="0" presId="urn:microsoft.com/office/officeart/2008/layout/VerticalCurvedList"/>
    <dgm:cxn modelId="{C1C8AA20-939B-4E1F-9AF9-0AA4019DE628}" type="presParOf" srcId="{63F4F5F9-311A-42F2-818C-DD6FD0B4DB50}" destId="{13E9A781-C7D5-4AA7-A2A6-1321174F8FE9}" srcOrd="0" destOrd="0" presId="urn:microsoft.com/office/officeart/2008/layout/VerticalCurvedList"/>
    <dgm:cxn modelId="{80DBC06E-BC74-440A-877B-0963BEAF1F32}" type="presParOf" srcId="{DF7E8A59-78A8-4DFA-BAAD-01CEAADC72BE}" destId="{8DC541E3-7930-49C5-9A45-0B0459744BAC}" srcOrd="3" destOrd="0" presId="urn:microsoft.com/office/officeart/2008/layout/VerticalCurvedList"/>
    <dgm:cxn modelId="{1B31C063-1C3E-4AC0-93F8-D25427D57196}" type="presParOf" srcId="{DF7E8A59-78A8-4DFA-BAAD-01CEAADC72BE}" destId="{055344B3-AA1F-4DE2-A28A-655197678144}" srcOrd="4" destOrd="0" presId="urn:microsoft.com/office/officeart/2008/layout/VerticalCurvedList"/>
    <dgm:cxn modelId="{40BE8109-2DF5-4012-B77B-77B01B46CE9C}" type="presParOf" srcId="{055344B3-AA1F-4DE2-A28A-655197678144}" destId="{28104C88-68AF-4F98-BC73-06A32FE96F55}" srcOrd="0" destOrd="0" presId="urn:microsoft.com/office/officeart/2008/layout/VerticalCurvedList"/>
    <dgm:cxn modelId="{D52B30DA-6E71-4966-B295-6C186AB0746B}" type="presParOf" srcId="{DF7E8A59-78A8-4DFA-BAAD-01CEAADC72BE}" destId="{CAE5B54F-2A60-40E5-9E8D-FF042606F931}" srcOrd="5" destOrd="0" presId="urn:microsoft.com/office/officeart/2008/layout/VerticalCurvedList"/>
    <dgm:cxn modelId="{5B156E50-F1A6-408E-B10B-8CA475556E14}" type="presParOf" srcId="{DF7E8A59-78A8-4DFA-BAAD-01CEAADC72BE}" destId="{ED234974-1841-4BCA-B004-11BD3E2CA4B8}" srcOrd="6" destOrd="0" presId="urn:microsoft.com/office/officeart/2008/layout/VerticalCurvedList"/>
    <dgm:cxn modelId="{A972B04B-CE17-4F44-BE85-40F283FA9D1F}" type="presParOf" srcId="{ED234974-1841-4BCA-B004-11BD3E2CA4B8}" destId="{B79EC465-A9B4-4EBC-B3D4-B5A749DF51B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545ABD-F282-449D-960F-782E35900EED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28307E7F-4999-45EB-AF95-CC824D204938}">
      <dgm:prSet phldrT="[文本]" custT="1"/>
      <dgm:spPr/>
      <dgm:t>
        <a:bodyPr/>
        <a:lstStyle/>
        <a:p>
          <a:endParaRPr lang="zh-CN" altLang="en-US" sz="12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B546E3-AF74-49DC-A175-3FFC738643A5}" type="par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79FA3817-0B19-47AF-873E-F91A98DB3FCC}" type="sib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424E6D0E-F5EF-4EFA-A778-D73C0A2B1CB6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科学基础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：高等数学、工程数学、半导体物理、器件物理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72384C5-619D-4CCE-9F88-A99BA53BD461}" type="par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AE25E806-0C7F-48CB-957D-BA7343FAD33B}" type="sib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64DF09EA-717A-4A32-BBB8-BBB27193DF84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：模拟电路、数字电路、高频电路基础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C17454-29FD-40CB-8DB7-9C94B9BF96CC}" type="par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5DF87938-50E7-4EEE-AE64-38B93BD309BC}" type="sib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9A7F1461-14C6-4626-9C12-B5D3761908A0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综合基础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：计算机体现结构、微机原理与接口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1362D6B-5B67-4FED-9494-5FA8457EE7A3}" type="par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F90E7D42-387A-4A16-A053-C11B19970D5F}" type="sib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9EE4D4CC-BBFB-4FCA-9C25-C60554B36E8A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认同基础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：专业兴趣与行业认同培养，选择确认发展方向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64C9FBC-7F44-46A6-B94E-33F8C6BCE4E6}" type="par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AB7FD329-B2A8-41FC-8022-E23BE71581D0}" type="sib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CA1E000B-765F-46A5-9309-EDEB98926625}" type="pres">
      <dgm:prSet presAssocID="{1A545ABD-F282-449D-960F-782E35900EE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E867405-EA29-4FA0-BA8C-78B0D049EA9E}" type="pres">
      <dgm:prSet presAssocID="{28307E7F-4999-45EB-AF95-CC824D204938}" presName="root1" presStyleCnt="0"/>
      <dgm:spPr/>
    </dgm:pt>
    <dgm:pt modelId="{40A28995-FD07-4185-B319-9FAB621BD12D}" type="pres">
      <dgm:prSet presAssocID="{28307E7F-4999-45EB-AF95-CC824D204938}" presName="LevelOneTextNode" presStyleLbl="node0" presStyleIdx="0" presStyleCnt="1" custScaleX="228365" custScaleY="11591" custLinFactNeighborX="-81160" custLinFactNeighborY="1439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D853E6E-7A83-42E9-AC17-249D7CA430C5}" type="pres">
      <dgm:prSet presAssocID="{28307E7F-4999-45EB-AF95-CC824D204938}" presName="level2hierChild" presStyleCnt="0"/>
      <dgm:spPr/>
    </dgm:pt>
    <dgm:pt modelId="{76B1A5CE-44C4-4BD8-88DA-4CAA39D8ABDB}" type="pres">
      <dgm:prSet presAssocID="{672384C5-619D-4CCE-9F88-A99BA53BD461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90F5FB60-C766-4F5C-8E64-38E2F8D9C8B9}" type="pres">
      <dgm:prSet presAssocID="{672384C5-619D-4CCE-9F88-A99BA53BD461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9B52F03C-C41B-403C-A97C-FAD32C17D1E3}" type="pres">
      <dgm:prSet presAssocID="{424E6D0E-F5EF-4EFA-A778-D73C0A2B1CB6}" presName="root2" presStyleCnt="0"/>
      <dgm:spPr/>
    </dgm:pt>
    <dgm:pt modelId="{87EF6499-E8FE-498F-9D27-535A5CF0B507}" type="pres">
      <dgm:prSet presAssocID="{424E6D0E-F5EF-4EFA-A778-D73C0A2B1CB6}" presName="LevelTwoTextNode" presStyleLbl="node2" presStyleIdx="0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2E9456F-98D4-420A-B09F-1E611710F83A}" type="pres">
      <dgm:prSet presAssocID="{424E6D0E-F5EF-4EFA-A778-D73C0A2B1CB6}" presName="level3hierChild" presStyleCnt="0"/>
      <dgm:spPr/>
    </dgm:pt>
    <dgm:pt modelId="{6CE49B20-50A6-4780-A142-FC85D9FE805D}" type="pres">
      <dgm:prSet presAssocID="{94C17454-29FD-40CB-8DB7-9C94B9BF96CC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A53063C4-4DBA-4424-8DF0-C9390F422D45}" type="pres">
      <dgm:prSet presAssocID="{94C17454-29FD-40CB-8DB7-9C94B9BF96CC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5621037E-560E-4078-AF5B-BD44A2465ED0}" type="pres">
      <dgm:prSet presAssocID="{64DF09EA-717A-4A32-BBB8-BBB27193DF84}" presName="root2" presStyleCnt="0"/>
      <dgm:spPr/>
    </dgm:pt>
    <dgm:pt modelId="{924CC7CE-512A-4BAC-8BF3-2B23BCB08777}" type="pres">
      <dgm:prSet presAssocID="{64DF09EA-717A-4A32-BBB8-BBB27193DF84}" presName="LevelTwoTextNode" presStyleLbl="node2" presStyleIdx="1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7B04933-A7DA-452E-99BB-8F4DEE3B6800}" type="pres">
      <dgm:prSet presAssocID="{64DF09EA-717A-4A32-BBB8-BBB27193DF84}" presName="level3hierChild" presStyleCnt="0"/>
      <dgm:spPr/>
    </dgm:pt>
    <dgm:pt modelId="{FB693C4C-5AC8-4208-B182-3BA20FF49632}" type="pres">
      <dgm:prSet presAssocID="{11362D6B-5B67-4FED-9494-5FA8457EE7A3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0C5D6B04-91FA-4C23-8F5F-947B91D90063}" type="pres">
      <dgm:prSet presAssocID="{11362D6B-5B67-4FED-9494-5FA8457EE7A3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AE455539-550B-423C-B84E-6F411733677B}" type="pres">
      <dgm:prSet presAssocID="{9A7F1461-14C6-4626-9C12-B5D3761908A0}" presName="root2" presStyleCnt="0"/>
      <dgm:spPr/>
    </dgm:pt>
    <dgm:pt modelId="{8EDBB6D2-9214-4FB7-A8B4-5DEDFA0B200E}" type="pres">
      <dgm:prSet presAssocID="{9A7F1461-14C6-4626-9C12-B5D3761908A0}" presName="LevelTwoTextNode" presStyleLbl="node2" presStyleIdx="2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6F7AD6C-DCCD-474E-BE63-CC294305CAA8}" type="pres">
      <dgm:prSet presAssocID="{9A7F1461-14C6-4626-9C12-B5D3761908A0}" presName="level3hierChild" presStyleCnt="0"/>
      <dgm:spPr/>
    </dgm:pt>
    <dgm:pt modelId="{3E770815-0C32-441B-B53A-C3709B1BE828}" type="pres">
      <dgm:prSet presAssocID="{164C9FBC-7F44-46A6-B94E-33F8C6BCE4E6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70B42274-924B-464E-9D33-13F6D970B7EB}" type="pres">
      <dgm:prSet presAssocID="{164C9FBC-7F44-46A6-B94E-33F8C6BCE4E6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96D36D61-0826-4CBF-9096-737CBB5FD16D}" type="pres">
      <dgm:prSet presAssocID="{9EE4D4CC-BBFB-4FCA-9C25-C60554B36E8A}" presName="root2" presStyleCnt="0"/>
      <dgm:spPr/>
    </dgm:pt>
    <dgm:pt modelId="{3304C440-2BBD-4F3C-B93F-DF357E78CCA0}" type="pres">
      <dgm:prSet presAssocID="{9EE4D4CC-BBFB-4FCA-9C25-C60554B36E8A}" presName="LevelTwoTextNode" presStyleLbl="node2" presStyleIdx="3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79BC75B-13DC-49D0-B2E1-0B3BEDB6A479}" type="pres">
      <dgm:prSet presAssocID="{9EE4D4CC-BBFB-4FCA-9C25-C60554B36E8A}" presName="level3hierChild" presStyleCnt="0"/>
      <dgm:spPr/>
    </dgm:pt>
  </dgm:ptLst>
  <dgm:cxnLst>
    <dgm:cxn modelId="{8F59D214-C8CA-4E51-A744-4012B5621F82}" srcId="{28307E7F-4999-45EB-AF95-CC824D204938}" destId="{9EE4D4CC-BBFB-4FCA-9C25-C60554B36E8A}" srcOrd="3" destOrd="0" parTransId="{164C9FBC-7F44-46A6-B94E-33F8C6BCE4E6}" sibTransId="{AB7FD329-B2A8-41FC-8022-E23BE71581D0}"/>
    <dgm:cxn modelId="{736572C7-AA4C-44EE-A9B3-7FE793F5ACF7}" srcId="{28307E7F-4999-45EB-AF95-CC824D204938}" destId="{424E6D0E-F5EF-4EFA-A778-D73C0A2B1CB6}" srcOrd="0" destOrd="0" parTransId="{672384C5-619D-4CCE-9F88-A99BA53BD461}" sibTransId="{AE25E806-0C7F-48CB-957D-BA7343FAD33B}"/>
    <dgm:cxn modelId="{F8BC2AE4-FECC-4E29-86CF-43F36E38A673}" srcId="{1A545ABD-F282-449D-960F-782E35900EED}" destId="{28307E7F-4999-45EB-AF95-CC824D204938}" srcOrd="0" destOrd="0" parTransId="{88B546E3-AF74-49DC-A175-3FFC738643A5}" sibTransId="{79FA3817-0B19-47AF-873E-F91A98DB3FCC}"/>
    <dgm:cxn modelId="{9110CF3A-3EF5-4B42-9A06-E8D67170187A}" type="presOf" srcId="{672384C5-619D-4CCE-9F88-A99BA53BD461}" destId="{90F5FB60-C766-4F5C-8E64-38E2F8D9C8B9}" srcOrd="1" destOrd="0" presId="urn:microsoft.com/office/officeart/2008/layout/HorizontalMultiLevelHierarchy"/>
    <dgm:cxn modelId="{0EFDFC6F-6350-4C71-887D-0CE813318E55}" type="presOf" srcId="{164C9FBC-7F44-46A6-B94E-33F8C6BCE4E6}" destId="{3E770815-0C32-441B-B53A-C3709B1BE828}" srcOrd="0" destOrd="0" presId="urn:microsoft.com/office/officeart/2008/layout/HorizontalMultiLevelHierarchy"/>
    <dgm:cxn modelId="{D7515274-B167-4680-A4A9-AF9FCF2BC461}" type="presOf" srcId="{424E6D0E-F5EF-4EFA-A778-D73C0A2B1CB6}" destId="{87EF6499-E8FE-498F-9D27-535A5CF0B507}" srcOrd="0" destOrd="0" presId="urn:microsoft.com/office/officeart/2008/layout/HorizontalMultiLevelHierarchy"/>
    <dgm:cxn modelId="{6A23860A-693A-4F3E-88E7-FF314493F6F2}" type="presOf" srcId="{1A545ABD-F282-449D-960F-782E35900EED}" destId="{CA1E000B-765F-46A5-9309-EDEB98926625}" srcOrd="0" destOrd="0" presId="urn:microsoft.com/office/officeart/2008/layout/HorizontalMultiLevelHierarchy"/>
    <dgm:cxn modelId="{7C13AAA8-1D76-4F6E-901F-45075E7DA648}" srcId="{28307E7F-4999-45EB-AF95-CC824D204938}" destId="{9A7F1461-14C6-4626-9C12-B5D3761908A0}" srcOrd="2" destOrd="0" parTransId="{11362D6B-5B67-4FED-9494-5FA8457EE7A3}" sibTransId="{F90E7D42-387A-4A16-A053-C11B19970D5F}"/>
    <dgm:cxn modelId="{02286DDE-30F3-4F02-A508-054C4F64B880}" type="presOf" srcId="{11362D6B-5B67-4FED-9494-5FA8457EE7A3}" destId="{FB693C4C-5AC8-4208-B182-3BA20FF49632}" srcOrd="0" destOrd="0" presId="urn:microsoft.com/office/officeart/2008/layout/HorizontalMultiLevelHierarchy"/>
    <dgm:cxn modelId="{2DBED386-EB99-46DA-A8E7-03BD075E447F}" type="presOf" srcId="{9EE4D4CC-BBFB-4FCA-9C25-C60554B36E8A}" destId="{3304C440-2BBD-4F3C-B93F-DF357E78CCA0}" srcOrd="0" destOrd="0" presId="urn:microsoft.com/office/officeart/2008/layout/HorizontalMultiLevelHierarchy"/>
    <dgm:cxn modelId="{8427DB61-75EE-4ACD-928C-646222390C63}" type="presOf" srcId="{64DF09EA-717A-4A32-BBB8-BBB27193DF84}" destId="{924CC7CE-512A-4BAC-8BF3-2B23BCB08777}" srcOrd="0" destOrd="0" presId="urn:microsoft.com/office/officeart/2008/layout/HorizontalMultiLevelHierarchy"/>
    <dgm:cxn modelId="{7D4396C3-B4C4-4020-BCA7-DA1CE297EE4E}" type="presOf" srcId="{9A7F1461-14C6-4626-9C12-B5D3761908A0}" destId="{8EDBB6D2-9214-4FB7-A8B4-5DEDFA0B200E}" srcOrd="0" destOrd="0" presId="urn:microsoft.com/office/officeart/2008/layout/HorizontalMultiLevelHierarchy"/>
    <dgm:cxn modelId="{318F5972-DBB0-43CF-ADB4-7E1390698FA4}" type="presOf" srcId="{672384C5-619D-4CCE-9F88-A99BA53BD461}" destId="{76B1A5CE-44C4-4BD8-88DA-4CAA39D8ABDB}" srcOrd="0" destOrd="0" presId="urn:microsoft.com/office/officeart/2008/layout/HorizontalMultiLevelHierarchy"/>
    <dgm:cxn modelId="{0BD6FF9B-C930-45FE-B054-7323C085DFBC}" type="presOf" srcId="{94C17454-29FD-40CB-8DB7-9C94B9BF96CC}" destId="{A53063C4-4DBA-4424-8DF0-C9390F422D45}" srcOrd="1" destOrd="0" presId="urn:microsoft.com/office/officeart/2008/layout/HorizontalMultiLevelHierarchy"/>
    <dgm:cxn modelId="{C944AFC1-5F04-4D0E-A0BF-EC4570A17005}" type="presOf" srcId="{28307E7F-4999-45EB-AF95-CC824D204938}" destId="{40A28995-FD07-4185-B319-9FAB621BD12D}" srcOrd="0" destOrd="0" presId="urn:microsoft.com/office/officeart/2008/layout/HorizontalMultiLevelHierarchy"/>
    <dgm:cxn modelId="{F7218DE4-4570-4837-A2A5-BD4190437776}" type="presOf" srcId="{11362D6B-5B67-4FED-9494-5FA8457EE7A3}" destId="{0C5D6B04-91FA-4C23-8F5F-947B91D90063}" srcOrd="1" destOrd="0" presId="urn:microsoft.com/office/officeart/2008/layout/HorizontalMultiLevelHierarchy"/>
    <dgm:cxn modelId="{826AAD67-A810-4D6A-8095-7744754C4B33}" srcId="{28307E7F-4999-45EB-AF95-CC824D204938}" destId="{64DF09EA-717A-4A32-BBB8-BBB27193DF84}" srcOrd="1" destOrd="0" parTransId="{94C17454-29FD-40CB-8DB7-9C94B9BF96CC}" sibTransId="{5DF87938-50E7-4EEE-AE64-38B93BD309BC}"/>
    <dgm:cxn modelId="{F710B8D7-25E7-4CA1-A9D1-557F7D6209CE}" type="presOf" srcId="{94C17454-29FD-40CB-8DB7-9C94B9BF96CC}" destId="{6CE49B20-50A6-4780-A142-FC85D9FE805D}" srcOrd="0" destOrd="0" presId="urn:microsoft.com/office/officeart/2008/layout/HorizontalMultiLevelHierarchy"/>
    <dgm:cxn modelId="{422E1A5D-0199-4B2E-9EF9-A816A6EAC6C1}" type="presOf" srcId="{164C9FBC-7F44-46A6-B94E-33F8C6BCE4E6}" destId="{70B42274-924B-464E-9D33-13F6D970B7EB}" srcOrd="1" destOrd="0" presId="urn:microsoft.com/office/officeart/2008/layout/HorizontalMultiLevelHierarchy"/>
    <dgm:cxn modelId="{450E453E-FCEC-4279-ADE5-84A05CC5FDFB}" type="presParOf" srcId="{CA1E000B-765F-46A5-9309-EDEB98926625}" destId="{4E867405-EA29-4FA0-BA8C-78B0D049EA9E}" srcOrd="0" destOrd="0" presId="urn:microsoft.com/office/officeart/2008/layout/HorizontalMultiLevelHierarchy"/>
    <dgm:cxn modelId="{07CBDDF3-8ADC-4485-851A-15C6830FE310}" type="presParOf" srcId="{4E867405-EA29-4FA0-BA8C-78B0D049EA9E}" destId="{40A28995-FD07-4185-B319-9FAB621BD12D}" srcOrd="0" destOrd="0" presId="urn:microsoft.com/office/officeart/2008/layout/HorizontalMultiLevelHierarchy"/>
    <dgm:cxn modelId="{282122E6-7AB1-4E49-ADC7-0E4BFAD4BD4C}" type="presParOf" srcId="{4E867405-EA29-4FA0-BA8C-78B0D049EA9E}" destId="{8D853E6E-7A83-42E9-AC17-249D7CA430C5}" srcOrd="1" destOrd="0" presId="urn:microsoft.com/office/officeart/2008/layout/HorizontalMultiLevelHierarchy"/>
    <dgm:cxn modelId="{F83FD625-735F-451C-8327-179BEDCEED1B}" type="presParOf" srcId="{8D853E6E-7A83-42E9-AC17-249D7CA430C5}" destId="{76B1A5CE-44C4-4BD8-88DA-4CAA39D8ABDB}" srcOrd="0" destOrd="0" presId="urn:microsoft.com/office/officeart/2008/layout/HorizontalMultiLevelHierarchy"/>
    <dgm:cxn modelId="{798B52F6-669D-4D80-A571-00F2ABE9FAE2}" type="presParOf" srcId="{76B1A5CE-44C4-4BD8-88DA-4CAA39D8ABDB}" destId="{90F5FB60-C766-4F5C-8E64-38E2F8D9C8B9}" srcOrd="0" destOrd="0" presId="urn:microsoft.com/office/officeart/2008/layout/HorizontalMultiLevelHierarchy"/>
    <dgm:cxn modelId="{6846EED3-CB19-49D1-BBBE-B06643551055}" type="presParOf" srcId="{8D853E6E-7A83-42E9-AC17-249D7CA430C5}" destId="{9B52F03C-C41B-403C-A97C-FAD32C17D1E3}" srcOrd="1" destOrd="0" presId="urn:microsoft.com/office/officeart/2008/layout/HorizontalMultiLevelHierarchy"/>
    <dgm:cxn modelId="{61531D06-F473-4EDF-9FD6-BEFD78C59A0E}" type="presParOf" srcId="{9B52F03C-C41B-403C-A97C-FAD32C17D1E3}" destId="{87EF6499-E8FE-498F-9D27-535A5CF0B507}" srcOrd="0" destOrd="0" presId="urn:microsoft.com/office/officeart/2008/layout/HorizontalMultiLevelHierarchy"/>
    <dgm:cxn modelId="{4D0E8944-2F78-4B4D-ADFC-3528129356D3}" type="presParOf" srcId="{9B52F03C-C41B-403C-A97C-FAD32C17D1E3}" destId="{F2E9456F-98D4-420A-B09F-1E611710F83A}" srcOrd="1" destOrd="0" presId="urn:microsoft.com/office/officeart/2008/layout/HorizontalMultiLevelHierarchy"/>
    <dgm:cxn modelId="{118534D6-2DB9-497C-B25A-CF2211E27E68}" type="presParOf" srcId="{8D853E6E-7A83-42E9-AC17-249D7CA430C5}" destId="{6CE49B20-50A6-4780-A142-FC85D9FE805D}" srcOrd="2" destOrd="0" presId="urn:microsoft.com/office/officeart/2008/layout/HorizontalMultiLevelHierarchy"/>
    <dgm:cxn modelId="{74AE5315-D50A-4AB7-9DC7-42B9E0559E51}" type="presParOf" srcId="{6CE49B20-50A6-4780-A142-FC85D9FE805D}" destId="{A53063C4-4DBA-4424-8DF0-C9390F422D45}" srcOrd="0" destOrd="0" presId="urn:microsoft.com/office/officeart/2008/layout/HorizontalMultiLevelHierarchy"/>
    <dgm:cxn modelId="{A2AD8FA3-E6E5-4347-864E-427B58F8532B}" type="presParOf" srcId="{8D853E6E-7A83-42E9-AC17-249D7CA430C5}" destId="{5621037E-560E-4078-AF5B-BD44A2465ED0}" srcOrd="3" destOrd="0" presId="urn:microsoft.com/office/officeart/2008/layout/HorizontalMultiLevelHierarchy"/>
    <dgm:cxn modelId="{B3AADA56-B18D-4958-8CA3-A3234E210AE5}" type="presParOf" srcId="{5621037E-560E-4078-AF5B-BD44A2465ED0}" destId="{924CC7CE-512A-4BAC-8BF3-2B23BCB08777}" srcOrd="0" destOrd="0" presId="urn:microsoft.com/office/officeart/2008/layout/HorizontalMultiLevelHierarchy"/>
    <dgm:cxn modelId="{02877A9E-E85C-4799-AD23-A276DF7C7436}" type="presParOf" srcId="{5621037E-560E-4078-AF5B-BD44A2465ED0}" destId="{A7B04933-A7DA-452E-99BB-8F4DEE3B6800}" srcOrd="1" destOrd="0" presId="urn:microsoft.com/office/officeart/2008/layout/HorizontalMultiLevelHierarchy"/>
    <dgm:cxn modelId="{1E6E2EC8-6521-479B-AF50-3AE0927FDA73}" type="presParOf" srcId="{8D853E6E-7A83-42E9-AC17-249D7CA430C5}" destId="{FB693C4C-5AC8-4208-B182-3BA20FF49632}" srcOrd="4" destOrd="0" presId="urn:microsoft.com/office/officeart/2008/layout/HorizontalMultiLevelHierarchy"/>
    <dgm:cxn modelId="{99C65A04-9605-4349-AA2A-68FC57CD60BB}" type="presParOf" srcId="{FB693C4C-5AC8-4208-B182-3BA20FF49632}" destId="{0C5D6B04-91FA-4C23-8F5F-947B91D90063}" srcOrd="0" destOrd="0" presId="urn:microsoft.com/office/officeart/2008/layout/HorizontalMultiLevelHierarchy"/>
    <dgm:cxn modelId="{E8E540FC-7E75-40DF-8317-2DFBA27B44EA}" type="presParOf" srcId="{8D853E6E-7A83-42E9-AC17-249D7CA430C5}" destId="{AE455539-550B-423C-B84E-6F411733677B}" srcOrd="5" destOrd="0" presId="urn:microsoft.com/office/officeart/2008/layout/HorizontalMultiLevelHierarchy"/>
    <dgm:cxn modelId="{8129BC8F-EBF7-4F9C-9CA4-2F3B5BD51E7E}" type="presParOf" srcId="{AE455539-550B-423C-B84E-6F411733677B}" destId="{8EDBB6D2-9214-4FB7-A8B4-5DEDFA0B200E}" srcOrd="0" destOrd="0" presId="urn:microsoft.com/office/officeart/2008/layout/HorizontalMultiLevelHierarchy"/>
    <dgm:cxn modelId="{883D1CA2-F9E1-478F-B76C-201DE9D7D6E6}" type="presParOf" srcId="{AE455539-550B-423C-B84E-6F411733677B}" destId="{96F7AD6C-DCCD-474E-BE63-CC294305CAA8}" srcOrd="1" destOrd="0" presId="urn:microsoft.com/office/officeart/2008/layout/HorizontalMultiLevelHierarchy"/>
    <dgm:cxn modelId="{E97111D5-8F48-4F4A-BFA6-EBE0C27BBC1D}" type="presParOf" srcId="{8D853E6E-7A83-42E9-AC17-249D7CA430C5}" destId="{3E770815-0C32-441B-B53A-C3709B1BE828}" srcOrd="6" destOrd="0" presId="urn:microsoft.com/office/officeart/2008/layout/HorizontalMultiLevelHierarchy"/>
    <dgm:cxn modelId="{6AB07B3E-19DB-440B-AB82-D9895727AE8F}" type="presParOf" srcId="{3E770815-0C32-441B-B53A-C3709B1BE828}" destId="{70B42274-924B-464E-9D33-13F6D970B7EB}" srcOrd="0" destOrd="0" presId="urn:microsoft.com/office/officeart/2008/layout/HorizontalMultiLevelHierarchy"/>
    <dgm:cxn modelId="{358F45CF-9C3C-4899-95F0-101E273BC6FC}" type="presParOf" srcId="{8D853E6E-7A83-42E9-AC17-249D7CA430C5}" destId="{96D36D61-0826-4CBF-9096-737CBB5FD16D}" srcOrd="7" destOrd="0" presId="urn:microsoft.com/office/officeart/2008/layout/HorizontalMultiLevelHierarchy"/>
    <dgm:cxn modelId="{A447A34E-CEFD-4C61-9623-D5E02ED3AD2D}" type="presParOf" srcId="{96D36D61-0826-4CBF-9096-737CBB5FD16D}" destId="{3304C440-2BBD-4F3C-B93F-DF357E78CCA0}" srcOrd="0" destOrd="0" presId="urn:microsoft.com/office/officeart/2008/layout/HorizontalMultiLevelHierarchy"/>
    <dgm:cxn modelId="{CE78FB05-C3AD-4903-ACD0-973B729872FF}" type="presParOf" srcId="{96D36D61-0826-4CBF-9096-737CBB5FD16D}" destId="{D79BC75B-13DC-49D0-B2E1-0B3BEDB6A4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545ABD-F282-449D-960F-782E35900EED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28307E7F-4999-45EB-AF95-CC824D204938}">
      <dgm:prSet phldrT="[文本]" custT="1"/>
      <dgm:spPr/>
      <dgm:t>
        <a:bodyPr/>
        <a:lstStyle/>
        <a:p>
          <a:endParaRPr lang="zh-CN" altLang="en-US" sz="12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B546E3-AF74-49DC-A175-3FFC738643A5}" type="par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79FA3817-0B19-47AF-873E-F91A98DB3FCC}" type="sibTrans" cxnId="{F8BC2AE4-FECC-4E29-86CF-43F36E38A673}">
      <dgm:prSet/>
      <dgm:spPr/>
      <dgm:t>
        <a:bodyPr/>
        <a:lstStyle/>
        <a:p>
          <a:endParaRPr lang="zh-CN" altLang="en-US"/>
        </a:p>
      </dgm:t>
    </dgm:pt>
    <dgm:pt modelId="{424E6D0E-F5EF-4EFA-A778-D73C0A2B1CB6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知识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：学习自然人文知识，建立知识产权观念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672384C5-619D-4CCE-9F88-A99BA53BD461}" type="par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AE25E806-0C7F-48CB-957D-BA7343FAD33B}" type="sibTrans" cxnId="{736572C7-AA4C-44EE-A9B3-7FE793F5ACF7}">
      <dgm:prSet/>
      <dgm:spPr/>
      <dgm:t>
        <a:bodyPr/>
        <a:lstStyle/>
        <a:p>
          <a:endParaRPr lang="zh-CN" altLang="en-US"/>
        </a:p>
      </dgm:t>
    </dgm:pt>
    <dgm:pt modelId="{64DF09EA-717A-4A32-BBB8-BBB27193DF84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创新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：培养创新意识，成为未来发展的驱动力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C17454-29FD-40CB-8DB7-9C94B9BF96CC}" type="par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5DF87938-50E7-4EEE-AE64-38B93BD309BC}" type="sibTrans" cxnId="{826AAD67-A810-4D6A-8095-7744754C4B33}">
      <dgm:prSet/>
      <dgm:spPr/>
      <dgm:t>
        <a:bodyPr/>
        <a:lstStyle/>
        <a:p>
          <a:endParaRPr lang="zh-CN" altLang="en-US"/>
        </a:p>
      </dgm:t>
    </dgm:pt>
    <dgm:pt modelId="{9A7F1461-14C6-4626-9C12-B5D3761908A0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素质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：培养做人基本素质，成为合格社会公民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1362D6B-5B67-4FED-9494-5FA8457EE7A3}" type="par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F90E7D42-387A-4A16-A053-C11B19970D5F}" type="sibTrans" cxnId="{7C13AAA8-1D76-4F6E-901F-45075E7DA648}">
      <dgm:prSet/>
      <dgm:spPr/>
      <dgm:t>
        <a:bodyPr/>
        <a:lstStyle/>
        <a:p>
          <a:endParaRPr lang="zh-CN" altLang="en-US"/>
        </a:p>
      </dgm:t>
    </dgm:pt>
    <dgm:pt modelId="{9EE4D4CC-BBFB-4FCA-9C25-C60554B36E8A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精神</a:t>
          </a:r>
          <a:r>
            <a:rPr lang="zh-CN" altLang="en-US" sz="1600" b="1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：培养良好职业精神，为进入社会做好准备</a:t>
          </a:r>
          <a:endParaRPr lang="zh-CN" altLang="en-US" sz="16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64C9FBC-7F44-46A6-B94E-33F8C6BCE4E6}" type="par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AB7FD329-B2A8-41FC-8022-E23BE71581D0}" type="sibTrans" cxnId="{8F59D214-C8CA-4E51-A744-4012B5621F82}">
      <dgm:prSet/>
      <dgm:spPr/>
      <dgm:t>
        <a:bodyPr/>
        <a:lstStyle/>
        <a:p>
          <a:endParaRPr lang="zh-CN" altLang="en-US"/>
        </a:p>
      </dgm:t>
    </dgm:pt>
    <dgm:pt modelId="{CA1E000B-765F-46A5-9309-EDEB98926625}" type="pres">
      <dgm:prSet presAssocID="{1A545ABD-F282-449D-960F-782E35900EE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E867405-EA29-4FA0-BA8C-78B0D049EA9E}" type="pres">
      <dgm:prSet presAssocID="{28307E7F-4999-45EB-AF95-CC824D204938}" presName="root1" presStyleCnt="0"/>
      <dgm:spPr/>
    </dgm:pt>
    <dgm:pt modelId="{40A28995-FD07-4185-B319-9FAB621BD12D}" type="pres">
      <dgm:prSet presAssocID="{28307E7F-4999-45EB-AF95-CC824D204938}" presName="LevelOneTextNode" presStyleLbl="node0" presStyleIdx="0" presStyleCnt="1" custScaleX="228365" custScaleY="11591" custLinFactNeighborX="-77247" custLinFactNeighborY="881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D853E6E-7A83-42E9-AC17-249D7CA430C5}" type="pres">
      <dgm:prSet presAssocID="{28307E7F-4999-45EB-AF95-CC824D204938}" presName="level2hierChild" presStyleCnt="0"/>
      <dgm:spPr/>
    </dgm:pt>
    <dgm:pt modelId="{76B1A5CE-44C4-4BD8-88DA-4CAA39D8ABDB}" type="pres">
      <dgm:prSet presAssocID="{672384C5-619D-4CCE-9F88-A99BA53BD461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90F5FB60-C766-4F5C-8E64-38E2F8D9C8B9}" type="pres">
      <dgm:prSet presAssocID="{672384C5-619D-4CCE-9F88-A99BA53BD461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9B52F03C-C41B-403C-A97C-FAD32C17D1E3}" type="pres">
      <dgm:prSet presAssocID="{424E6D0E-F5EF-4EFA-A778-D73C0A2B1CB6}" presName="root2" presStyleCnt="0"/>
      <dgm:spPr/>
    </dgm:pt>
    <dgm:pt modelId="{87EF6499-E8FE-498F-9D27-535A5CF0B507}" type="pres">
      <dgm:prSet presAssocID="{424E6D0E-F5EF-4EFA-A778-D73C0A2B1CB6}" presName="LevelTwoTextNode" presStyleLbl="node2" presStyleIdx="0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2E9456F-98D4-420A-B09F-1E611710F83A}" type="pres">
      <dgm:prSet presAssocID="{424E6D0E-F5EF-4EFA-A778-D73C0A2B1CB6}" presName="level3hierChild" presStyleCnt="0"/>
      <dgm:spPr/>
    </dgm:pt>
    <dgm:pt modelId="{6CE49B20-50A6-4780-A142-FC85D9FE805D}" type="pres">
      <dgm:prSet presAssocID="{94C17454-29FD-40CB-8DB7-9C94B9BF96CC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A53063C4-4DBA-4424-8DF0-C9390F422D45}" type="pres">
      <dgm:prSet presAssocID="{94C17454-29FD-40CB-8DB7-9C94B9BF96CC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5621037E-560E-4078-AF5B-BD44A2465ED0}" type="pres">
      <dgm:prSet presAssocID="{64DF09EA-717A-4A32-BBB8-BBB27193DF84}" presName="root2" presStyleCnt="0"/>
      <dgm:spPr/>
    </dgm:pt>
    <dgm:pt modelId="{924CC7CE-512A-4BAC-8BF3-2B23BCB08777}" type="pres">
      <dgm:prSet presAssocID="{64DF09EA-717A-4A32-BBB8-BBB27193DF84}" presName="LevelTwoTextNode" presStyleLbl="node2" presStyleIdx="1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7B04933-A7DA-452E-99BB-8F4DEE3B6800}" type="pres">
      <dgm:prSet presAssocID="{64DF09EA-717A-4A32-BBB8-BBB27193DF84}" presName="level3hierChild" presStyleCnt="0"/>
      <dgm:spPr/>
    </dgm:pt>
    <dgm:pt modelId="{FB693C4C-5AC8-4208-B182-3BA20FF49632}" type="pres">
      <dgm:prSet presAssocID="{11362D6B-5B67-4FED-9494-5FA8457EE7A3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0C5D6B04-91FA-4C23-8F5F-947B91D90063}" type="pres">
      <dgm:prSet presAssocID="{11362D6B-5B67-4FED-9494-5FA8457EE7A3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AE455539-550B-423C-B84E-6F411733677B}" type="pres">
      <dgm:prSet presAssocID="{9A7F1461-14C6-4626-9C12-B5D3761908A0}" presName="root2" presStyleCnt="0"/>
      <dgm:spPr/>
    </dgm:pt>
    <dgm:pt modelId="{8EDBB6D2-9214-4FB7-A8B4-5DEDFA0B200E}" type="pres">
      <dgm:prSet presAssocID="{9A7F1461-14C6-4626-9C12-B5D3761908A0}" presName="LevelTwoTextNode" presStyleLbl="node2" presStyleIdx="2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6F7AD6C-DCCD-474E-BE63-CC294305CAA8}" type="pres">
      <dgm:prSet presAssocID="{9A7F1461-14C6-4626-9C12-B5D3761908A0}" presName="level3hierChild" presStyleCnt="0"/>
      <dgm:spPr/>
    </dgm:pt>
    <dgm:pt modelId="{3E770815-0C32-441B-B53A-C3709B1BE828}" type="pres">
      <dgm:prSet presAssocID="{164C9FBC-7F44-46A6-B94E-33F8C6BCE4E6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70B42274-924B-464E-9D33-13F6D970B7EB}" type="pres">
      <dgm:prSet presAssocID="{164C9FBC-7F44-46A6-B94E-33F8C6BCE4E6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96D36D61-0826-4CBF-9096-737CBB5FD16D}" type="pres">
      <dgm:prSet presAssocID="{9EE4D4CC-BBFB-4FCA-9C25-C60554B36E8A}" presName="root2" presStyleCnt="0"/>
      <dgm:spPr/>
    </dgm:pt>
    <dgm:pt modelId="{3304C440-2BBD-4F3C-B93F-DF357E78CCA0}" type="pres">
      <dgm:prSet presAssocID="{9EE4D4CC-BBFB-4FCA-9C25-C60554B36E8A}" presName="LevelTwoTextNode" presStyleLbl="node2" presStyleIdx="3" presStyleCnt="4" custScaleX="13289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79BC75B-13DC-49D0-B2E1-0B3BEDB6A479}" type="pres">
      <dgm:prSet presAssocID="{9EE4D4CC-BBFB-4FCA-9C25-C60554B36E8A}" presName="level3hierChild" presStyleCnt="0"/>
      <dgm:spPr/>
    </dgm:pt>
  </dgm:ptLst>
  <dgm:cxnLst>
    <dgm:cxn modelId="{0CB9E680-BD95-47ED-8E5F-DBC024902B85}" type="presOf" srcId="{94C17454-29FD-40CB-8DB7-9C94B9BF96CC}" destId="{6CE49B20-50A6-4780-A142-FC85D9FE805D}" srcOrd="0" destOrd="0" presId="urn:microsoft.com/office/officeart/2008/layout/HorizontalMultiLevelHierarchy"/>
    <dgm:cxn modelId="{A4907DDB-C8AA-42B3-8C37-F2C18D63AC9E}" type="presOf" srcId="{1A545ABD-F282-449D-960F-782E35900EED}" destId="{CA1E000B-765F-46A5-9309-EDEB98926625}" srcOrd="0" destOrd="0" presId="urn:microsoft.com/office/officeart/2008/layout/HorizontalMultiLevelHierarchy"/>
    <dgm:cxn modelId="{3C59B541-30DC-4069-B6DE-04A2CF90301A}" type="presOf" srcId="{11362D6B-5B67-4FED-9494-5FA8457EE7A3}" destId="{0C5D6B04-91FA-4C23-8F5F-947B91D90063}" srcOrd="1" destOrd="0" presId="urn:microsoft.com/office/officeart/2008/layout/HorizontalMultiLevelHierarchy"/>
    <dgm:cxn modelId="{F8BC2AE4-FECC-4E29-86CF-43F36E38A673}" srcId="{1A545ABD-F282-449D-960F-782E35900EED}" destId="{28307E7F-4999-45EB-AF95-CC824D204938}" srcOrd="0" destOrd="0" parTransId="{88B546E3-AF74-49DC-A175-3FFC738643A5}" sibTransId="{79FA3817-0B19-47AF-873E-F91A98DB3FCC}"/>
    <dgm:cxn modelId="{8392DCEE-5DB9-4EBB-A50D-1E29842CF054}" type="presOf" srcId="{672384C5-619D-4CCE-9F88-A99BA53BD461}" destId="{76B1A5CE-44C4-4BD8-88DA-4CAA39D8ABDB}" srcOrd="0" destOrd="0" presId="urn:microsoft.com/office/officeart/2008/layout/HorizontalMultiLevelHierarchy"/>
    <dgm:cxn modelId="{A0729ADA-52F8-4F94-9FF1-70FA091F40F0}" type="presOf" srcId="{11362D6B-5B67-4FED-9494-5FA8457EE7A3}" destId="{FB693C4C-5AC8-4208-B182-3BA20FF49632}" srcOrd="0" destOrd="0" presId="urn:microsoft.com/office/officeart/2008/layout/HorizontalMultiLevelHierarchy"/>
    <dgm:cxn modelId="{826AAD67-A810-4D6A-8095-7744754C4B33}" srcId="{28307E7F-4999-45EB-AF95-CC824D204938}" destId="{64DF09EA-717A-4A32-BBB8-BBB27193DF84}" srcOrd="1" destOrd="0" parTransId="{94C17454-29FD-40CB-8DB7-9C94B9BF96CC}" sibTransId="{5DF87938-50E7-4EEE-AE64-38B93BD309BC}"/>
    <dgm:cxn modelId="{FA740630-0AB1-416C-8CCC-7D907634349D}" type="presOf" srcId="{64DF09EA-717A-4A32-BBB8-BBB27193DF84}" destId="{924CC7CE-512A-4BAC-8BF3-2B23BCB08777}" srcOrd="0" destOrd="0" presId="urn:microsoft.com/office/officeart/2008/layout/HorizontalMultiLevelHierarchy"/>
    <dgm:cxn modelId="{9A078767-2471-4BC6-8804-00E91F19FE2E}" type="presOf" srcId="{94C17454-29FD-40CB-8DB7-9C94B9BF96CC}" destId="{A53063C4-4DBA-4424-8DF0-C9390F422D45}" srcOrd="1" destOrd="0" presId="urn:microsoft.com/office/officeart/2008/layout/HorizontalMultiLevelHierarchy"/>
    <dgm:cxn modelId="{60EE28A1-6113-443A-A3EE-1EB3657CAE2D}" type="presOf" srcId="{28307E7F-4999-45EB-AF95-CC824D204938}" destId="{40A28995-FD07-4185-B319-9FAB621BD12D}" srcOrd="0" destOrd="0" presId="urn:microsoft.com/office/officeart/2008/layout/HorizontalMultiLevelHierarchy"/>
    <dgm:cxn modelId="{09F48325-F2FD-4F7E-85E2-927C68D6DECA}" type="presOf" srcId="{9A7F1461-14C6-4626-9C12-B5D3761908A0}" destId="{8EDBB6D2-9214-4FB7-A8B4-5DEDFA0B200E}" srcOrd="0" destOrd="0" presId="urn:microsoft.com/office/officeart/2008/layout/HorizontalMultiLevelHierarchy"/>
    <dgm:cxn modelId="{DE516AB1-FF6C-4921-8F6B-B82CB02AB85A}" type="presOf" srcId="{164C9FBC-7F44-46A6-B94E-33F8C6BCE4E6}" destId="{70B42274-924B-464E-9D33-13F6D970B7EB}" srcOrd="1" destOrd="0" presId="urn:microsoft.com/office/officeart/2008/layout/HorizontalMultiLevelHierarchy"/>
    <dgm:cxn modelId="{3FE35273-6DA6-4E8C-8501-8F70ED4390C1}" type="presOf" srcId="{424E6D0E-F5EF-4EFA-A778-D73C0A2B1CB6}" destId="{87EF6499-E8FE-498F-9D27-535A5CF0B507}" srcOrd="0" destOrd="0" presId="urn:microsoft.com/office/officeart/2008/layout/HorizontalMultiLevelHierarchy"/>
    <dgm:cxn modelId="{8EFB3E29-F5B6-4062-9943-DF9B190EAC0D}" type="presOf" srcId="{672384C5-619D-4CCE-9F88-A99BA53BD461}" destId="{90F5FB60-C766-4F5C-8E64-38E2F8D9C8B9}" srcOrd="1" destOrd="0" presId="urn:microsoft.com/office/officeart/2008/layout/HorizontalMultiLevelHierarchy"/>
    <dgm:cxn modelId="{7C13AAA8-1D76-4F6E-901F-45075E7DA648}" srcId="{28307E7F-4999-45EB-AF95-CC824D204938}" destId="{9A7F1461-14C6-4626-9C12-B5D3761908A0}" srcOrd="2" destOrd="0" parTransId="{11362D6B-5B67-4FED-9494-5FA8457EE7A3}" sibTransId="{F90E7D42-387A-4A16-A053-C11B19970D5F}"/>
    <dgm:cxn modelId="{8F59D214-C8CA-4E51-A744-4012B5621F82}" srcId="{28307E7F-4999-45EB-AF95-CC824D204938}" destId="{9EE4D4CC-BBFB-4FCA-9C25-C60554B36E8A}" srcOrd="3" destOrd="0" parTransId="{164C9FBC-7F44-46A6-B94E-33F8C6BCE4E6}" sibTransId="{AB7FD329-B2A8-41FC-8022-E23BE71581D0}"/>
    <dgm:cxn modelId="{6241160A-E857-4E99-A1B6-ED757D073565}" type="presOf" srcId="{9EE4D4CC-BBFB-4FCA-9C25-C60554B36E8A}" destId="{3304C440-2BBD-4F3C-B93F-DF357E78CCA0}" srcOrd="0" destOrd="0" presId="urn:microsoft.com/office/officeart/2008/layout/HorizontalMultiLevelHierarchy"/>
    <dgm:cxn modelId="{8821DB45-D9E7-4B67-A1EC-7A2AEB659E2D}" type="presOf" srcId="{164C9FBC-7F44-46A6-B94E-33F8C6BCE4E6}" destId="{3E770815-0C32-441B-B53A-C3709B1BE828}" srcOrd="0" destOrd="0" presId="urn:microsoft.com/office/officeart/2008/layout/HorizontalMultiLevelHierarchy"/>
    <dgm:cxn modelId="{736572C7-AA4C-44EE-A9B3-7FE793F5ACF7}" srcId="{28307E7F-4999-45EB-AF95-CC824D204938}" destId="{424E6D0E-F5EF-4EFA-A778-D73C0A2B1CB6}" srcOrd="0" destOrd="0" parTransId="{672384C5-619D-4CCE-9F88-A99BA53BD461}" sibTransId="{AE25E806-0C7F-48CB-957D-BA7343FAD33B}"/>
    <dgm:cxn modelId="{005F85FE-24EC-4B46-96E3-439E22D955C6}" type="presParOf" srcId="{CA1E000B-765F-46A5-9309-EDEB98926625}" destId="{4E867405-EA29-4FA0-BA8C-78B0D049EA9E}" srcOrd="0" destOrd="0" presId="urn:microsoft.com/office/officeart/2008/layout/HorizontalMultiLevelHierarchy"/>
    <dgm:cxn modelId="{6F74183F-5ADE-4B7D-8869-7A807874ADE8}" type="presParOf" srcId="{4E867405-EA29-4FA0-BA8C-78B0D049EA9E}" destId="{40A28995-FD07-4185-B319-9FAB621BD12D}" srcOrd="0" destOrd="0" presId="urn:microsoft.com/office/officeart/2008/layout/HorizontalMultiLevelHierarchy"/>
    <dgm:cxn modelId="{7AD57ABA-0F62-4F93-8602-6317BBAAB47D}" type="presParOf" srcId="{4E867405-EA29-4FA0-BA8C-78B0D049EA9E}" destId="{8D853E6E-7A83-42E9-AC17-249D7CA430C5}" srcOrd="1" destOrd="0" presId="urn:microsoft.com/office/officeart/2008/layout/HorizontalMultiLevelHierarchy"/>
    <dgm:cxn modelId="{7C495FF4-51F9-4CAD-B3EE-2E8AE2963F43}" type="presParOf" srcId="{8D853E6E-7A83-42E9-AC17-249D7CA430C5}" destId="{76B1A5CE-44C4-4BD8-88DA-4CAA39D8ABDB}" srcOrd="0" destOrd="0" presId="urn:microsoft.com/office/officeart/2008/layout/HorizontalMultiLevelHierarchy"/>
    <dgm:cxn modelId="{AFD59D51-1D47-4FDA-86E1-FCB0ACDFD3B6}" type="presParOf" srcId="{76B1A5CE-44C4-4BD8-88DA-4CAA39D8ABDB}" destId="{90F5FB60-C766-4F5C-8E64-38E2F8D9C8B9}" srcOrd="0" destOrd="0" presId="urn:microsoft.com/office/officeart/2008/layout/HorizontalMultiLevelHierarchy"/>
    <dgm:cxn modelId="{586C3868-C46E-4D3F-A761-2721BEDA993A}" type="presParOf" srcId="{8D853E6E-7A83-42E9-AC17-249D7CA430C5}" destId="{9B52F03C-C41B-403C-A97C-FAD32C17D1E3}" srcOrd="1" destOrd="0" presId="urn:microsoft.com/office/officeart/2008/layout/HorizontalMultiLevelHierarchy"/>
    <dgm:cxn modelId="{C2B326CB-B798-4A99-B427-63E6EC251FEA}" type="presParOf" srcId="{9B52F03C-C41B-403C-A97C-FAD32C17D1E3}" destId="{87EF6499-E8FE-498F-9D27-535A5CF0B507}" srcOrd="0" destOrd="0" presId="urn:microsoft.com/office/officeart/2008/layout/HorizontalMultiLevelHierarchy"/>
    <dgm:cxn modelId="{969FC3F8-31C2-47AF-8524-5AE0CABB5EAD}" type="presParOf" srcId="{9B52F03C-C41B-403C-A97C-FAD32C17D1E3}" destId="{F2E9456F-98D4-420A-B09F-1E611710F83A}" srcOrd="1" destOrd="0" presId="urn:microsoft.com/office/officeart/2008/layout/HorizontalMultiLevelHierarchy"/>
    <dgm:cxn modelId="{AA703888-291D-4138-BAAD-83FF410FCDB2}" type="presParOf" srcId="{8D853E6E-7A83-42E9-AC17-249D7CA430C5}" destId="{6CE49B20-50A6-4780-A142-FC85D9FE805D}" srcOrd="2" destOrd="0" presId="urn:microsoft.com/office/officeart/2008/layout/HorizontalMultiLevelHierarchy"/>
    <dgm:cxn modelId="{F8587C88-FB28-4272-9737-5D23E635A30E}" type="presParOf" srcId="{6CE49B20-50A6-4780-A142-FC85D9FE805D}" destId="{A53063C4-4DBA-4424-8DF0-C9390F422D45}" srcOrd="0" destOrd="0" presId="urn:microsoft.com/office/officeart/2008/layout/HorizontalMultiLevelHierarchy"/>
    <dgm:cxn modelId="{EC6C604F-BB10-41BD-BD40-787FB2F55652}" type="presParOf" srcId="{8D853E6E-7A83-42E9-AC17-249D7CA430C5}" destId="{5621037E-560E-4078-AF5B-BD44A2465ED0}" srcOrd="3" destOrd="0" presId="urn:microsoft.com/office/officeart/2008/layout/HorizontalMultiLevelHierarchy"/>
    <dgm:cxn modelId="{4CB746C1-F4BF-497D-8DE4-AF958DDF1B8D}" type="presParOf" srcId="{5621037E-560E-4078-AF5B-BD44A2465ED0}" destId="{924CC7CE-512A-4BAC-8BF3-2B23BCB08777}" srcOrd="0" destOrd="0" presId="urn:microsoft.com/office/officeart/2008/layout/HorizontalMultiLevelHierarchy"/>
    <dgm:cxn modelId="{CE3D62CF-A948-43D5-A365-35CF7499F88F}" type="presParOf" srcId="{5621037E-560E-4078-AF5B-BD44A2465ED0}" destId="{A7B04933-A7DA-452E-99BB-8F4DEE3B6800}" srcOrd="1" destOrd="0" presId="urn:microsoft.com/office/officeart/2008/layout/HorizontalMultiLevelHierarchy"/>
    <dgm:cxn modelId="{8D10C421-4CE5-47AA-96E1-B83A79837244}" type="presParOf" srcId="{8D853E6E-7A83-42E9-AC17-249D7CA430C5}" destId="{FB693C4C-5AC8-4208-B182-3BA20FF49632}" srcOrd="4" destOrd="0" presId="urn:microsoft.com/office/officeart/2008/layout/HorizontalMultiLevelHierarchy"/>
    <dgm:cxn modelId="{AFC0BCC7-B98C-49F5-9DC1-0546B3C8E6BB}" type="presParOf" srcId="{FB693C4C-5AC8-4208-B182-3BA20FF49632}" destId="{0C5D6B04-91FA-4C23-8F5F-947B91D90063}" srcOrd="0" destOrd="0" presId="urn:microsoft.com/office/officeart/2008/layout/HorizontalMultiLevelHierarchy"/>
    <dgm:cxn modelId="{42EEC0A0-6E51-4578-B86D-FCEC7E29DA67}" type="presParOf" srcId="{8D853E6E-7A83-42E9-AC17-249D7CA430C5}" destId="{AE455539-550B-423C-B84E-6F411733677B}" srcOrd="5" destOrd="0" presId="urn:microsoft.com/office/officeart/2008/layout/HorizontalMultiLevelHierarchy"/>
    <dgm:cxn modelId="{AA9B7ABD-8372-4444-BE57-AFCED1F52103}" type="presParOf" srcId="{AE455539-550B-423C-B84E-6F411733677B}" destId="{8EDBB6D2-9214-4FB7-A8B4-5DEDFA0B200E}" srcOrd="0" destOrd="0" presId="urn:microsoft.com/office/officeart/2008/layout/HorizontalMultiLevelHierarchy"/>
    <dgm:cxn modelId="{F5CCAB50-AE7F-4CE9-BB1C-081775B32DF3}" type="presParOf" srcId="{AE455539-550B-423C-B84E-6F411733677B}" destId="{96F7AD6C-DCCD-474E-BE63-CC294305CAA8}" srcOrd="1" destOrd="0" presId="urn:microsoft.com/office/officeart/2008/layout/HorizontalMultiLevelHierarchy"/>
    <dgm:cxn modelId="{2F734963-7A2B-4ACA-B9A3-D6A7F97362A3}" type="presParOf" srcId="{8D853E6E-7A83-42E9-AC17-249D7CA430C5}" destId="{3E770815-0C32-441B-B53A-C3709B1BE828}" srcOrd="6" destOrd="0" presId="urn:microsoft.com/office/officeart/2008/layout/HorizontalMultiLevelHierarchy"/>
    <dgm:cxn modelId="{2FFCA821-D551-43FE-85A8-EAA8CE77072E}" type="presParOf" srcId="{3E770815-0C32-441B-B53A-C3709B1BE828}" destId="{70B42274-924B-464E-9D33-13F6D970B7EB}" srcOrd="0" destOrd="0" presId="urn:microsoft.com/office/officeart/2008/layout/HorizontalMultiLevelHierarchy"/>
    <dgm:cxn modelId="{A9CDE16A-9576-4AB9-AB0B-EF0CDF159EBE}" type="presParOf" srcId="{8D853E6E-7A83-42E9-AC17-249D7CA430C5}" destId="{96D36D61-0826-4CBF-9096-737CBB5FD16D}" srcOrd="7" destOrd="0" presId="urn:microsoft.com/office/officeart/2008/layout/HorizontalMultiLevelHierarchy"/>
    <dgm:cxn modelId="{9DE41215-5CBA-4E89-BAD7-8C1A4E2419D4}" type="presParOf" srcId="{96D36D61-0826-4CBF-9096-737CBB5FD16D}" destId="{3304C440-2BBD-4F3C-B93F-DF357E78CCA0}" srcOrd="0" destOrd="0" presId="urn:microsoft.com/office/officeart/2008/layout/HorizontalMultiLevelHierarchy"/>
    <dgm:cxn modelId="{B37CEA6D-02B3-4985-97A6-2F236A4A2CC3}" type="presParOf" srcId="{96D36D61-0826-4CBF-9096-737CBB5FD16D}" destId="{D79BC75B-13DC-49D0-B2E1-0B3BEDB6A4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903776-44EE-4A9F-BED4-66D26E397EE2}" type="doc">
      <dgm:prSet loTypeId="urn:microsoft.com/office/officeart/2005/8/layout/target1" loCatId="relationship" qsTypeId="urn:microsoft.com/office/officeart/2005/8/quickstyle/simple3" qsCatId="simple" csTypeId="urn:microsoft.com/office/officeart/2005/8/colors/accent3_5" csCatId="accent3" phldr="1"/>
      <dgm:spPr/>
    </dgm:pt>
    <dgm:pt modelId="{9816888A-443A-4EF5-BE12-ECBA971314DC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公共基础课</a:t>
          </a:r>
          <a:endParaRPr lang="zh-CN" altLang="en-US" sz="20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36D2897-5621-49A0-878C-DD9F41FC7454}" type="parTrans" cxnId="{22C8B790-D70A-4EC3-8686-6FAB804CAE3E}">
      <dgm:prSet/>
      <dgm:spPr/>
      <dgm:t>
        <a:bodyPr/>
        <a:lstStyle/>
        <a:p>
          <a:endParaRPr lang="zh-CN" altLang="en-US"/>
        </a:p>
      </dgm:t>
    </dgm:pt>
    <dgm:pt modelId="{D539A6A9-1306-4E83-B8D2-38AF8B220C4F}" type="sibTrans" cxnId="{22C8B790-D70A-4EC3-8686-6FAB804CAE3E}">
      <dgm:prSet/>
      <dgm:spPr/>
      <dgm:t>
        <a:bodyPr/>
        <a:lstStyle/>
        <a:p>
          <a:endParaRPr lang="zh-CN" altLang="en-US"/>
        </a:p>
      </dgm:t>
    </dgm:pt>
    <dgm:pt modelId="{74CA2999-72D6-4D56-B5CB-843B3CB049AE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专业基础课</a:t>
          </a:r>
          <a:endParaRPr lang="zh-CN" altLang="en-US" sz="2000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AE3815D-CE63-4ECD-9E99-EA6F0A0346F6}" type="parTrans" cxnId="{125D9546-8154-442B-A951-B17CE3F21D73}">
      <dgm:prSet/>
      <dgm:spPr/>
      <dgm:t>
        <a:bodyPr/>
        <a:lstStyle/>
        <a:p>
          <a:endParaRPr lang="zh-CN" altLang="en-US"/>
        </a:p>
      </dgm:t>
    </dgm:pt>
    <dgm:pt modelId="{69F53710-6128-408B-BE26-ABCDC812F7CB}" type="sibTrans" cxnId="{125D9546-8154-442B-A951-B17CE3F21D73}">
      <dgm:prSet/>
      <dgm:spPr/>
      <dgm:t>
        <a:bodyPr/>
        <a:lstStyle/>
        <a:p>
          <a:endParaRPr lang="zh-CN" altLang="en-US"/>
        </a:p>
      </dgm:t>
    </dgm:pt>
    <dgm:pt modelId="{378FDEE3-72D3-45A9-8929-DA945673795B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高级专业课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ECA603A-E605-4B64-872F-BD8E779AEE8F}" type="parTrans" cxnId="{1E9346EE-366D-44CA-B1D0-7EB56E3AF13E}">
      <dgm:prSet/>
      <dgm:spPr/>
      <dgm:t>
        <a:bodyPr/>
        <a:lstStyle/>
        <a:p>
          <a:endParaRPr lang="zh-CN" altLang="en-US"/>
        </a:p>
      </dgm:t>
    </dgm:pt>
    <dgm:pt modelId="{416A2A18-B73A-4E68-93C1-3FB3FE85A545}" type="sibTrans" cxnId="{1E9346EE-366D-44CA-B1D0-7EB56E3AF13E}">
      <dgm:prSet/>
      <dgm:spPr/>
      <dgm:t>
        <a:bodyPr/>
        <a:lstStyle/>
        <a:p>
          <a:endParaRPr lang="zh-CN" altLang="en-US"/>
        </a:p>
      </dgm:t>
    </dgm:pt>
    <dgm:pt modelId="{A5DBD05C-43A0-46E5-A4DA-065FFA680D34}">
      <dgm:prSet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应用实践课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E0D8171-6E25-4E99-B606-E231726FA356}" type="parTrans" cxnId="{F09B5FA2-C147-41C8-BC6B-28C20B0D1BA3}">
      <dgm:prSet/>
      <dgm:spPr/>
      <dgm:t>
        <a:bodyPr/>
        <a:lstStyle/>
        <a:p>
          <a:endParaRPr lang="zh-CN" altLang="en-US"/>
        </a:p>
      </dgm:t>
    </dgm:pt>
    <dgm:pt modelId="{7C17AA63-FFF3-4235-B8A7-E13C8EA47FB6}" type="sibTrans" cxnId="{F09B5FA2-C147-41C8-BC6B-28C20B0D1BA3}">
      <dgm:prSet/>
      <dgm:spPr/>
      <dgm:t>
        <a:bodyPr/>
        <a:lstStyle/>
        <a:p>
          <a:endParaRPr lang="zh-CN" altLang="en-US"/>
        </a:p>
      </dgm:t>
    </dgm:pt>
    <dgm:pt modelId="{5FCF0DCA-B1F2-4DD1-94CF-3DE87064293E}" type="pres">
      <dgm:prSet presAssocID="{95903776-44EE-4A9F-BED4-66D26E397EE2}" presName="composite" presStyleCnt="0">
        <dgm:presLayoutVars>
          <dgm:chMax val="5"/>
          <dgm:dir/>
          <dgm:resizeHandles val="exact"/>
        </dgm:presLayoutVars>
      </dgm:prSet>
      <dgm:spPr/>
    </dgm:pt>
    <dgm:pt modelId="{93536536-A665-4DB8-A963-908522A78D08}" type="pres">
      <dgm:prSet presAssocID="{9816888A-443A-4EF5-BE12-ECBA971314DC}" presName="circle1" presStyleLbl="lnNode1" presStyleIdx="0" presStyleCnt="4" custLinFactNeighborY="-82675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E7E3E17E-5E64-4AA6-A05C-5BFED1C02358}" type="pres">
      <dgm:prSet presAssocID="{9816888A-443A-4EF5-BE12-ECBA971314DC}" presName="text1" presStyleLbl="revTx" presStyleIdx="0" presStyleCnt="4" custScaleY="53449" custLinFactNeighborX="-82941" custLinFactNeighborY="901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499148-A729-481F-8684-831624A40201}" type="pres">
      <dgm:prSet presAssocID="{9816888A-443A-4EF5-BE12-ECBA971314DC}" presName="line1" presStyleLbl="callout" presStyleIdx="0" presStyleCnt="8" custScaleX="72225" custLinFactX="-30907" custLinFactY="300000" custLinFactNeighborX="-100000" custLinFactNeighborY="361098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9A2FF1C2-BD60-4028-9823-5FB67F7D9538}" type="pres">
      <dgm:prSet presAssocID="{9816888A-443A-4EF5-BE12-ECBA971314DC}" presName="d1" presStyleLbl="callout" presStyleIdx="1" presStyleCnt="8" custScaleX="72225" custScaleY="73044" custLinFactNeighborX="-12044" custLinFactNeighborY="-2880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5957C2C3-2259-400A-85B7-54F236A595B0}" type="pres">
      <dgm:prSet presAssocID="{74CA2999-72D6-4D56-B5CB-843B3CB049AE}" presName="circle2" presStyleLbl="lnNode1" presStyleIdx="1" presStyleCnt="4" custLinFactNeighborY="-27558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793F4B0-4F7B-4BDB-9DAC-965C00242965}" type="pres">
      <dgm:prSet presAssocID="{74CA2999-72D6-4D56-B5CB-843B3CB049AE}" presName="text2" presStyleLbl="revTx" presStyleIdx="1" presStyleCnt="4" custScaleY="54637" custLinFactY="179893" custLinFactNeighborX="-87592" custLinFactNeighborY="2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C4DA3D8-7B79-41C4-B227-BE7DC09B88FE}" type="pres">
      <dgm:prSet presAssocID="{74CA2999-72D6-4D56-B5CB-843B3CB049AE}" presName="line2" presStyleLbl="callout" presStyleIdx="2" presStyleCnt="8" custScaleX="72225" custLinFactX="-10805" custLinFactY="3500000" custLinFactNeighborX="-100000" custLinFactNeighborY="3528498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C3CFD1F6-4A7F-4DE8-AB1C-FA7A3E93F78A}" type="pres">
      <dgm:prSet presAssocID="{74CA2999-72D6-4D56-B5CB-843B3CB049AE}" presName="d2" presStyleLbl="callout" presStyleIdx="3" presStyleCnt="8" custFlipHor="1" custScaleX="79859" custScaleY="56797" custLinFactNeighborX="-17957" custLinFactNeighborY="62446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1884D588-EABB-46FB-8A10-20E771EB90F9}" type="pres">
      <dgm:prSet presAssocID="{378FDEE3-72D3-45A9-8929-DA945673795B}" presName="circle3" presStyleLbl="lnNode1" presStyleIdx="2" presStyleCnt="4" custLinFactNeighborY="-1653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0DFFAEFB-A6CB-4BD4-9BF8-342936E06393}" type="pres">
      <dgm:prSet presAssocID="{378FDEE3-72D3-45A9-8929-DA945673795B}" presName="text3" presStyleLbl="revTx" presStyleIdx="2" presStyleCnt="4" custScaleY="44901" custLinFactX="-100000" custLinFactY="100000" custLinFactNeighborX="-133943" custLinFactNeighborY="18476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FAB783-17C3-46F6-9AFB-AA12B89212FB}" type="pres">
      <dgm:prSet presAssocID="{378FDEE3-72D3-45A9-8929-DA945673795B}" presName="line3" presStyleLbl="callout" presStyleIdx="4" presStyleCnt="8" custScaleX="72225" custLinFactX="-300000" custLinFactY="2584383" custLinFactNeighborX="-374298" custLinFactNeighborY="2600000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8219148A-6F52-4264-92FB-1B076A04DED0}" type="pres">
      <dgm:prSet presAssocID="{378FDEE3-72D3-45A9-8929-DA945673795B}" presName="d3" presStyleLbl="callout" presStyleIdx="5" presStyleCnt="8" custFlipVert="1" custFlipHor="1" custScaleX="31666" custScaleY="49128" custLinFactX="-57975" custLinFactNeighborX="-100000" custLinFactNeighborY="64389"/>
      <dgm:spPr>
        <a:ln>
          <a:solidFill>
            <a:schemeClr val="tx1">
              <a:lumMod val="50000"/>
              <a:lumOff val="50000"/>
            </a:schemeClr>
          </a:solidFill>
        </a:ln>
      </dgm:spPr>
    </dgm:pt>
    <dgm:pt modelId="{7CA211EF-145B-4280-8E13-09FAD6B06A3E}" type="pres">
      <dgm:prSet presAssocID="{A5DBD05C-43A0-46E5-A4DA-065FFA680D34}" presName="circle4" presStyleLbl="lnNode1" presStyleIdx="3" presStyleCnt="4" custLinFactNeighborY="-11807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25A24AD5-0C77-49EE-8671-CC765E8B80E9}" type="pres">
      <dgm:prSet presAssocID="{A5DBD05C-43A0-46E5-A4DA-065FFA680D34}" presName="text4" presStyleLbl="revTx" presStyleIdx="3" presStyleCnt="4" custScaleY="50281" custLinFactX="-100000" custLinFactY="-100000" custLinFactNeighborX="-133943" custLinFactNeighborY="-19180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C1D1B8E-3F80-4026-A82E-E8B7F7BD6DFE}" type="pres">
      <dgm:prSet presAssocID="{A5DBD05C-43A0-46E5-A4DA-065FFA680D34}" presName="line4" presStyleLbl="callout" presStyleIdx="6" presStyleCnt="8" custScaleX="72225" custLinFactX="-300000" custLinFactY="-2700000" custLinFactNeighborX="-380813" custLinFactNeighborY="-2727945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C1E79EF-0D85-4A0D-93F4-B91222CB0A28}" type="pres">
      <dgm:prSet presAssocID="{A5DBD05C-43A0-46E5-A4DA-065FFA680D34}" presName="d4" presStyleLbl="callout" presStyleIdx="7" presStyleCnt="8" custFlipVert="1" custScaleX="38857" custScaleY="26910" custLinFactX="-100000" custLinFactY="-100000" custLinFactNeighborX="-152373" custLinFactNeighborY="-144900"/>
      <dgm:spPr>
        <a:ln>
          <a:solidFill>
            <a:schemeClr val="tx1">
              <a:lumMod val="50000"/>
              <a:lumOff val="50000"/>
            </a:schemeClr>
          </a:solidFill>
        </a:ln>
      </dgm:spPr>
    </dgm:pt>
  </dgm:ptLst>
  <dgm:cxnLst>
    <dgm:cxn modelId="{125D9546-8154-442B-A951-B17CE3F21D73}" srcId="{95903776-44EE-4A9F-BED4-66D26E397EE2}" destId="{74CA2999-72D6-4D56-B5CB-843B3CB049AE}" srcOrd="1" destOrd="0" parTransId="{1AE3815D-CE63-4ECD-9E99-EA6F0A0346F6}" sibTransId="{69F53710-6128-408B-BE26-ABCDC812F7CB}"/>
    <dgm:cxn modelId="{22C8B790-D70A-4EC3-8686-6FAB804CAE3E}" srcId="{95903776-44EE-4A9F-BED4-66D26E397EE2}" destId="{9816888A-443A-4EF5-BE12-ECBA971314DC}" srcOrd="0" destOrd="0" parTransId="{F36D2897-5621-49A0-878C-DD9F41FC7454}" sibTransId="{D539A6A9-1306-4E83-B8D2-38AF8B220C4F}"/>
    <dgm:cxn modelId="{F09B5FA2-C147-41C8-BC6B-28C20B0D1BA3}" srcId="{95903776-44EE-4A9F-BED4-66D26E397EE2}" destId="{A5DBD05C-43A0-46E5-A4DA-065FFA680D34}" srcOrd="3" destOrd="0" parTransId="{CE0D8171-6E25-4E99-B606-E231726FA356}" sibTransId="{7C17AA63-FFF3-4235-B8A7-E13C8EA47FB6}"/>
    <dgm:cxn modelId="{2A9225E1-9605-459F-8E14-6B96801E7EC4}" type="presOf" srcId="{74CA2999-72D6-4D56-B5CB-843B3CB049AE}" destId="{9793F4B0-4F7B-4BDB-9DAC-965C00242965}" srcOrd="0" destOrd="0" presId="urn:microsoft.com/office/officeart/2005/8/layout/target1"/>
    <dgm:cxn modelId="{1E9346EE-366D-44CA-B1D0-7EB56E3AF13E}" srcId="{95903776-44EE-4A9F-BED4-66D26E397EE2}" destId="{378FDEE3-72D3-45A9-8929-DA945673795B}" srcOrd="2" destOrd="0" parTransId="{AECA603A-E605-4B64-872F-BD8E779AEE8F}" sibTransId="{416A2A18-B73A-4E68-93C1-3FB3FE85A545}"/>
    <dgm:cxn modelId="{3457FA24-2A92-4A6F-9FD1-0136CBA4EB03}" type="presOf" srcId="{A5DBD05C-43A0-46E5-A4DA-065FFA680D34}" destId="{25A24AD5-0C77-49EE-8671-CC765E8B80E9}" srcOrd="0" destOrd="0" presId="urn:microsoft.com/office/officeart/2005/8/layout/target1"/>
    <dgm:cxn modelId="{30FA5B6D-1A48-4B59-BCA6-63D5D11465FE}" type="presOf" srcId="{9816888A-443A-4EF5-BE12-ECBA971314DC}" destId="{E7E3E17E-5E64-4AA6-A05C-5BFED1C02358}" srcOrd="0" destOrd="0" presId="urn:microsoft.com/office/officeart/2005/8/layout/target1"/>
    <dgm:cxn modelId="{3D22468B-C5F4-491A-88AA-8E0273AE77B6}" type="presOf" srcId="{378FDEE3-72D3-45A9-8929-DA945673795B}" destId="{0DFFAEFB-A6CB-4BD4-9BF8-342936E06393}" srcOrd="0" destOrd="0" presId="urn:microsoft.com/office/officeart/2005/8/layout/target1"/>
    <dgm:cxn modelId="{952D1D23-2185-41FE-BD89-D704B0169338}" type="presOf" srcId="{95903776-44EE-4A9F-BED4-66D26E397EE2}" destId="{5FCF0DCA-B1F2-4DD1-94CF-3DE87064293E}" srcOrd="0" destOrd="0" presId="urn:microsoft.com/office/officeart/2005/8/layout/target1"/>
    <dgm:cxn modelId="{12B3E864-5B27-445D-95D5-F01033BE6D90}" type="presParOf" srcId="{5FCF0DCA-B1F2-4DD1-94CF-3DE87064293E}" destId="{93536536-A665-4DB8-A963-908522A78D08}" srcOrd="0" destOrd="0" presId="urn:microsoft.com/office/officeart/2005/8/layout/target1"/>
    <dgm:cxn modelId="{C2A33113-792C-4C43-B161-1484D216718D}" type="presParOf" srcId="{5FCF0DCA-B1F2-4DD1-94CF-3DE87064293E}" destId="{E7E3E17E-5E64-4AA6-A05C-5BFED1C02358}" srcOrd="1" destOrd="0" presId="urn:microsoft.com/office/officeart/2005/8/layout/target1"/>
    <dgm:cxn modelId="{1AEA4E66-49E8-4064-9864-63E04F4E1923}" type="presParOf" srcId="{5FCF0DCA-B1F2-4DD1-94CF-3DE87064293E}" destId="{34499148-A729-481F-8684-831624A40201}" srcOrd="2" destOrd="0" presId="urn:microsoft.com/office/officeart/2005/8/layout/target1"/>
    <dgm:cxn modelId="{91CE3659-85B9-4B5E-A577-E0F41C43E0A8}" type="presParOf" srcId="{5FCF0DCA-B1F2-4DD1-94CF-3DE87064293E}" destId="{9A2FF1C2-BD60-4028-9823-5FB67F7D9538}" srcOrd="3" destOrd="0" presId="urn:microsoft.com/office/officeart/2005/8/layout/target1"/>
    <dgm:cxn modelId="{EBCDDC0F-201E-4BE3-B12C-E2F9AFC8BDC2}" type="presParOf" srcId="{5FCF0DCA-B1F2-4DD1-94CF-3DE87064293E}" destId="{5957C2C3-2259-400A-85B7-54F236A595B0}" srcOrd="4" destOrd="0" presId="urn:microsoft.com/office/officeart/2005/8/layout/target1"/>
    <dgm:cxn modelId="{D2FFEE71-420D-42EC-8992-657695826702}" type="presParOf" srcId="{5FCF0DCA-B1F2-4DD1-94CF-3DE87064293E}" destId="{9793F4B0-4F7B-4BDB-9DAC-965C00242965}" srcOrd="5" destOrd="0" presId="urn:microsoft.com/office/officeart/2005/8/layout/target1"/>
    <dgm:cxn modelId="{BB974DEE-5107-475F-A705-2880036E8AEF}" type="presParOf" srcId="{5FCF0DCA-B1F2-4DD1-94CF-3DE87064293E}" destId="{CC4DA3D8-7B79-41C4-B227-BE7DC09B88FE}" srcOrd="6" destOrd="0" presId="urn:microsoft.com/office/officeart/2005/8/layout/target1"/>
    <dgm:cxn modelId="{4D2E4983-D9E4-4611-AE67-732E6381950C}" type="presParOf" srcId="{5FCF0DCA-B1F2-4DD1-94CF-3DE87064293E}" destId="{C3CFD1F6-4A7F-4DE8-AB1C-FA7A3E93F78A}" srcOrd="7" destOrd="0" presId="urn:microsoft.com/office/officeart/2005/8/layout/target1"/>
    <dgm:cxn modelId="{5A663F4D-F218-42F8-98D6-69E3385A8DA4}" type="presParOf" srcId="{5FCF0DCA-B1F2-4DD1-94CF-3DE87064293E}" destId="{1884D588-EABB-46FB-8A10-20E771EB90F9}" srcOrd="8" destOrd="0" presId="urn:microsoft.com/office/officeart/2005/8/layout/target1"/>
    <dgm:cxn modelId="{995EBF66-EB45-499F-B05C-EA7359B47DD0}" type="presParOf" srcId="{5FCF0DCA-B1F2-4DD1-94CF-3DE87064293E}" destId="{0DFFAEFB-A6CB-4BD4-9BF8-342936E06393}" srcOrd="9" destOrd="0" presId="urn:microsoft.com/office/officeart/2005/8/layout/target1"/>
    <dgm:cxn modelId="{9A90B433-E3A9-4CB5-BE13-DE7DE386402E}" type="presParOf" srcId="{5FCF0DCA-B1F2-4DD1-94CF-3DE87064293E}" destId="{DEFAB783-17C3-46F6-9AFB-AA12B89212FB}" srcOrd="10" destOrd="0" presId="urn:microsoft.com/office/officeart/2005/8/layout/target1"/>
    <dgm:cxn modelId="{C3F60871-E9FC-4D65-B4C7-9FC2BCFAF1B1}" type="presParOf" srcId="{5FCF0DCA-B1F2-4DD1-94CF-3DE87064293E}" destId="{8219148A-6F52-4264-92FB-1B076A04DED0}" srcOrd="11" destOrd="0" presId="urn:microsoft.com/office/officeart/2005/8/layout/target1"/>
    <dgm:cxn modelId="{8B739C1C-245E-4AD7-AB90-3F9092004001}" type="presParOf" srcId="{5FCF0DCA-B1F2-4DD1-94CF-3DE87064293E}" destId="{7CA211EF-145B-4280-8E13-09FAD6B06A3E}" srcOrd="12" destOrd="0" presId="urn:microsoft.com/office/officeart/2005/8/layout/target1"/>
    <dgm:cxn modelId="{A61DEB46-C658-4B14-B810-A14CD321B7D4}" type="presParOf" srcId="{5FCF0DCA-B1F2-4DD1-94CF-3DE87064293E}" destId="{25A24AD5-0C77-49EE-8671-CC765E8B80E9}" srcOrd="13" destOrd="0" presId="urn:microsoft.com/office/officeart/2005/8/layout/target1"/>
    <dgm:cxn modelId="{93A4664B-AE8D-4DAE-A02C-B06FDDDBFEEA}" type="presParOf" srcId="{5FCF0DCA-B1F2-4DD1-94CF-3DE87064293E}" destId="{DC1D1B8E-3F80-4026-A82E-E8B7F7BD6DFE}" srcOrd="14" destOrd="0" presId="urn:microsoft.com/office/officeart/2005/8/layout/target1"/>
    <dgm:cxn modelId="{129C5B7E-0AE8-4743-A7E9-81494C7E38B3}" type="presParOf" srcId="{5FCF0DCA-B1F2-4DD1-94CF-3DE87064293E}" destId="{3C1E79EF-0D85-4A0D-93F4-B91222CB0A28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FBAA08A-9AA6-47AE-AF60-C3F6F5BDEAC8}" type="doc">
      <dgm:prSet loTypeId="urn:microsoft.com/office/officeart/2005/8/layout/radial6" loCatId="cycle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814BB924-91FD-4F53-A4B2-309FED46ECBB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数字设计高级专业课</a:t>
          </a:r>
          <a:endParaRPr lang="zh-CN" altLang="en-US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F3822F4-FF03-4352-B90F-34FC6AAC3E4D}" type="parTrans" cxnId="{76AB11BD-F6EE-479D-AF21-4A19867E3F70}">
      <dgm:prSet/>
      <dgm:spPr/>
      <dgm:t>
        <a:bodyPr/>
        <a:lstStyle/>
        <a:p>
          <a:endParaRPr lang="zh-CN" altLang="en-US"/>
        </a:p>
      </dgm:t>
    </dgm:pt>
    <dgm:pt modelId="{F8A1F0D6-1EE4-4E0A-9083-5A41B47106B4}" type="sibTrans" cxnId="{76AB11BD-F6EE-479D-AF21-4A19867E3F70}">
      <dgm:prSet/>
      <dgm:spPr/>
      <dgm:t>
        <a:bodyPr/>
        <a:lstStyle/>
        <a:p>
          <a:endParaRPr lang="zh-CN" altLang="en-US"/>
        </a:p>
      </dgm:t>
    </dgm:pt>
    <dgm:pt modelId="{4AF512CD-B8CA-4B25-BA5D-84BFF4F620C0}">
      <dgm:prSet phldrT="[文本]"/>
      <dgm:spPr/>
      <dgm:t>
        <a:bodyPr/>
        <a:lstStyle/>
        <a:p>
          <a:r>
            <a:rPr lang="zh-CN" altLang="en-US" sz="9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模拟设计高级专业课</a:t>
          </a:r>
          <a:endParaRPr lang="zh-CN" altLang="en-US" sz="9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9788CEE-3E85-40AB-9199-3E1DC8D38CC4}" type="parTrans" cxnId="{589D7D2C-8359-4557-A667-5FB6EAAC776C}">
      <dgm:prSet/>
      <dgm:spPr/>
      <dgm:t>
        <a:bodyPr/>
        <a:lstStyle/>
        <a:p>
          <a:endParaRPr lang="zh-CN" altLang="en-US"/>
        </a:p>
      </dgm:t>
    </dgm:pt>
    <dgm:pt modelId="{6222D7EE-736B-46A3-9C05-730E3BDD9518}" type="sibTrans" cxnId="{589D7D2C-8359-4557-A667-5FB6EAAC776C}">
      <dgm:prSet/>
      <dgm:spPr/>
      <dgm:t>
        <a:bodyPr/>
        <a:lstStyle/>
        <a:p>
          <a:endParaRPr lang="zh-CN" altLang="en-US"/>
        </a:p>
      </dgm:t>
    </dgm:pt>
    <dgm:pt modelId="{FFC37C97-C33C-4CF8-A8C0-081795736421}">
      <dgm:prSet phldrT="[文本]"/>
      <dgm:spPr/>
      <dgm:t>
        <a:bodyPr/>
        <a:lstStyle/>
        <a:p>
          <a:r>
            <a:rPr lang="zh-CN" altLang="en-US" sz="9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射频设计高级专业课</a:t>
          </a:r>
          <a:endParaRPr lang="zh-CN" altLang="en-US" sz="9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529C42B-A06F-4B65-8A14-8CC327C313CC}" type="parTrans" cxnId="{5D54A92B-7822-4B09-BD67-87C940CF88F3}">
      <dgm:prSet/>
      <dgm:spPr/>
      <dgm:t>
        <a:bodyPr/>
        <a:lstStyle/>
        <a:p>
          <a:endParaRPr lang="zh-CN" altLang="en-US"/>
        </a:p>
      </dgm:t>
    </dgm:pt>
    <dgm:pt modelId="{E9089247-3E09-4194-882E-310DA0E47E92}" type="sibTrans" cxnId="{5D54A92B-7822-4B09-BD67-87C940CF88F3}">
      <dgm:prSet/>
      <dgm:spPr/>
      <dgm:t>
        <a:bodyPr/>
        <a:lstStyle/>
        <a:p>
          <a:endParaRPr lang="zh-CN" altLang="en-US"/>
        </a:p>
      </dgm:t>
    </dgm:pt>
    <dgm:pt modelId="{28B6E9B2-A1E8-4A81-9922-CD655BA56607}">
      <dgm:prSet phldrT="[文本]"/>
      <dgm:spPr/>
      <dgm:t>
        <a:bodyPr/>
        <a:lstStyle/>
        <a:p>
          <a:r>
            <a:rPr lang="zh-CN" altLang="en-US" b="1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高级专业课</a:t>
          </a:r>
          <a:endParaRPr lang="zh-CN" altLang="en-US" b="1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C8CEDAC-47D4-44FD-AA3C-C097BFF35298}" type="parTrans" cxnId="{B852B9C8-E4AF-45DD-B4A4-940BC705304D}">
      <dgm:prSet/>
      <dgm:spPr/>
      <dgm:t>
        <a:bodyPr/>
        <a:lstStyle/>
        <a:p>
          <a:endParaRPr lang="zh-CN" altLang="en-US"/>
        </a:p>
      </dgm:t>
    </dgm:pt>
    <dgm:pt modelId="{DBED7DB2-B0BF-4D65-B83B-9BD2E1C8ED6A}" type="sibTrans" cxnId="{B852B9C8-E4AF-45DD-B4A4-940BC705304D}">
      <dgm:prSet/>
      <dgm:spPr/>
      <dgm:t>
        <a:bodyPr/>
        <a:lstStyle/>
        <a:p>
          <a:endParaRPr lang="zh-CN" altLang="en-US"/>
        </a:p>
      </dgm:t>
    </dgm:pt>
    <dgm:pt modelId="{FE41F6B5-4556-4F0D-8478-659130ABF4F7}">
      <dgm:prSet phldrT="[文本]" custT="1"/>
      <dgm:spPr/>
      <dgm:t>
        <a:bodyPr/>
        <a:lstStyle/>
        <a:p>
          <a:r>
            <a:rPr lang="en-US" altLang="zh-CN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EDA</a:t>
          </a:r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高级专业课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DD19D47-C548-4454-AC90-70BF1CB5E57A}" type="parTrans" cxnId="{B9DD2231-4B65-4852-936A-620BBFD8F39E}">
      <dgm:prSet/>
      <dgm:spPr/>
      <dgm:t>
        <a:bodyPr/>
        <a:lstStyle/>
        <a:p>
          <a:endParaRPr lang="zh-CN" altLang="en-US"/>
        </a:p>
      </dgm:t>
    </dgm:pt>
    <dgm:pt modelId="{54FF2B43-C6E9-454A-B771-B3E9C5FD161D}" type="sibTrans" cxnId="{B9DD2231-4B65-4852-936A-620BBFD8F39E}">
      <dgm:prSet/>
      <dgm:spPr/>
      <dgm:t>
        <a:bodyPr/>
        <a:lstStyle/>
        <a:p>
          <a:endParaRPr lang="zh-CN" altLang="en-US"/>
        </a:p>
      </dgm:t>
    </dgm:pt>
    <dgm:pt modelId="{F847EC86-A67A-46F0-80F3-ABB5BE018265}">
      <dgm:prSet phldrT="[文本]"/>
      <dgm:spPr/>
      <dgm:t>
        <a:bodyPr/>
        <a:lstStyle/>
        <a:p>
          <a:r>
            <a:rPr lang="zh-CN" altLang="en-US" sz="9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半导体器件高级专业课</a:t>
          </a:r>
          <a:endParaRPr lang="zh-CN" altLang="en-US" sz="9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05D3B61-6EAC-40DD-819E-3DDED3A62C92}" type="parTrans" cxnId="{F980B07F-085F-408B-8FCF-4FE5D9B53063}">
      <dgm:prSet/>
      <dgm:spPr/>
      <dgm:t>
        <a:bodyPr/>
        <a:lstStyle/>
        <a:p>
          <a:endParaRPr lang="zh-CN" altLang="en-US"/>
        </a:p>
      </dgm:t>
    </dgm:pt>
    <dgm:pt modelId="{3D062C58-CC2E-4502-BACE-65C905836AFB}" type="sibTrans" cxnId="{F980B07F-085F-408B-8FCF-4FE5D9B53063}">
      <dgm:prSet/>
      <dgm:spPr/>
      <dgm:t>
        <a:bodyPr/>
        <a:lstStyle/>
        <a:p>
          <a:endParaRPr lang="zh-CN" altLang="en-US"/>
        </a:p>
      </dgm:t>
    </dgm:pt>
    <dgm:pt modelId="{5E46E58E-F830-42B8-8FFB-422AE9BA7555}">
      <dgm:prSet phldrT="[文本]"/>
      <dgm:spPr/>
      <dgm:t>
        <a:bodyPr/>
        <a:lstStyle/>
        <a:p>
          <a:r>
            <a:rPr lang="zh-CN" altLang="en-US" sz="9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半导体工艺高级专业课</a:t>
          </a:r>
          <a:endParaRPr lang="zh-CN" altLang="en-US" sz="9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AC60DB9-D36A-4DF7-A496-265CE081C5CE}" type="parTrans" cxnId="{026E88A6-A364-40AF-BAE7-ECAB99527520}">
      <dgm:prSet/>
      <dgm:spPr/>
      <dgm:t>
        <a:bodyPr/>
        <a:lstStyle/>
        <a:p>
          <a:endParaRPr lang="zh-CN" altLang="en-US"/>
        </a:p>
      </dgm:t>
    </dgm:pt>
    <dgm:pt modelId="{53320687-EB40-4D97-A07F-D8EFD57B31C7}" type="sibTrans" cxnId="{026E88A6-A364-40AF-BAE7-ECAB99527520}">
      <dgm:prSet/>
      <dgm:spPr/>
      <dgm:t>
        <a:bodyPr/>
        <a:lstStyle/>
        <a:p>
          <a:endParaRPr lang="zh-CN" altLang="en-US"/>
        </a:p>
      </dgm:t>
    </dgm:pt>
    <dgm:pt modelId="{B972543B-B6DD-4628-90D2-AAB7001F4ED6}" type="pres">
      <dgm:prSet presAssocID="{1FBAA08A-9AA6-47AE-AF60-C3F6F5BDEAC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C03A2D3-CBCB-476E-8C5D-C9B8EA4AF2AA}" type="pres">
      <dgm:prSet presAssocID="{28B6E9B2-A1E8-4A81-9922-CD655BA56607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E7AE1F6A-E3F0-4870-889D-4E4F6B9FE1CC}" type="pres">
      <dgm:prSet presAssocID="{814BB924-91FD-4F53-A4B2-309FED46ECB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416AF-99DA-481A-996A-11FF4A9C9584}" type="pres">
      <dgm:prSet presAssocID="{814BB924-91FD-4F53-A4B2-309FED46ECBB}" presName="dummy" presStyleCnt="0"/>
      <dgm:spPr/>
      <dgm:t>
        <a:bodyPr/>
        <a:lstStyle/>
        <a:p>
          <a:endParaRPr lang="zh-CN" altLang="en-US"/>
        </a:p>
      </dgm:t>
    </dgm:pt>
    <dgm:pt modelId="{DA647EC4-FAE3-434A-B855-0A8456DE1D44}" type="pres">
      <dgm:prSet presAssocID="{F8A1F0D6-1EE4-4E0A-9083-5A41B47106B4}" presName="sibTrans" presStyleLbl="sibTrans2D1" presStyleIdx="0" presStyleCnt="6"/>
      <dgm:spPr/>
      <dgm:t>
        <a:bodyPr/>
        <a:lstStyle/>
        <a:p>
          <a:endParaRPr lang="zh-CN" altLang="en-US"/>
        </a:p>
      </dgm:t>
    </dgm:pt>
    <dgm:pt modelId="{060C151A-CA6E-4237-A695-8294788A6216}" type="pres">
      <dgm:prSet presAssocID="{FFC37C97-C33C-4CF8-A8C0-08179573642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9828A2-4A36-4590-8B89-15A4FD797679}" type="pres">
      <dgm:prSet presAssocID="{FFC37C97-C33C-4CF8-A8C0-081795736421}" presName="dummy" presStyleCnt="0"/>
      <dgm:spPr/>
      <dgm:t>
        <a:bodyPr/>
        <a:lstStyle/>
        <a:p>
          <a:endParaRPr lang="zh-CN" altLang="en-US"/>
        </a:p>
      </dgm:t>
    </dgm:pt>
    <dgm:pt modelId="{12304D23-9C76-425F-86F2-B2680C249808}" type="pres">
      <dgm:prSet presAssocID="{E9089247-3E09-4194-882E-310DA0E47E92}" presName="sibTrans" presStyleLbl="sibTrans2D1" presStyleIdx="1" presStyleCnt="6"/>
      <dgm:spPr/>
      <dgm:t>
        <a:bodyPr/>
        <a:lstStyle/>
        <a:p>
          <a:endParaRPr lang="zh-CN" altLang="en-US"/>
        </a:p>
      </dgm:t>
    </dgm:pt>
    <dgm:pt modelId="{46932679-C4F2-490B-BCCB-933F5BE0F22B}" type="pres">
      <dgm:prSet presAssocID="{F847EC86-A67A-46F0-80F3-ABB5BE0182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A81B8BC-D99C-4B56-A5E1-0BEBF2B77886}" type="pres">
      <dgm:prSet presAssocID="{F847EC86-A67A-46F0-80F3-ABB5BE018265}" presName="dummy" presStyleCnt="0"/>
      <dgm:spPr/>
      <dgm:t>
        <a:bodyPr/>
        <a:lstStyle/>
        <a:p>
          <a:endParaRPr lang="zh-CN" altLang="en-US"/>
        </a:p>
      </dgm:t>
    </dgm:pt>
    <dgm:pt modelId="{9D232E42-320A-4C22-8846-237F5B245070}" type="pres">
      <dgm:prSet presAssocID="{3D062C58-CC2E-4502-BACE-65C905836AFB}" presName="sibTrans" presStyleLbl="sibTrans2D1" presStyleIdx="2" presStyleCnt="6"/>
      <dgm:spPr/>
      <dgm:t>
        <a:bodyPr/>
        <a:lstStyle/>
        <a:p>
          <a:endParaRPr lang="zh-CN" altLang="en-US"/>
        </a:p>
      </dgm:t>
    </dgm:pt>
    <dgm:pt modelId="{84C7EB00-EDC4-4E34-B1E4-FEEEDE21EB33}" type="pres">
      <dgm:prSet presAssocID="{5E46E58E-F830-42B8-8FFB-422AE9BA75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3625E4-3388-4CE9-A12C-424897C0C24F}" type="pres">
      <dgm:prSet presAssocID="{5E46E58E-F830-42B8-8FFB-422AE9BA7555}" presName="dummy" presStyleCnt="0"/>
      <dgm:spPr/>
      <dgm:t>
        <a:bodyPr/>
        <a:lstStyle/>
        <a:p>
          <a:endParaRPr lang="zh-CN" altLang="en-US"/>
        </a:p>
      </dgm:t>
    </dgm:pt>
    <dgm:pt modelId="{0A1B6701-A822-45F6-91AB-92723369BD76}" type="pres">
      <dgm:prSet presAssocID="{53320687-EB40-4D97-A07F-D8EFD57B31C7}" presName="sibTrans" presStyleLbl="sibTrans2D1" presStyleIdx="3" presStyleCnt="6"/>
      <dgm:spPr/>
      <dgm:t>
        <a:bodyPr/>
        <a:lstStyle/>
        <a:p>
          <a:endParaRPr lang="zh-CN" altLang="en-US"/>
        </a:p>
      </dgm:t>
    </dgm:pt>
    <dgm:pt modelId="{9DA824C3-9696-4DEC-9287-78C06AE49185}" type="pres">
      <dgm:prSet presAssocID="{FE41F6B5-4556-4F0D-8478-659130ABF4F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CD2A65-6463-4EDC-A641-BC88F52A6519}" type="pres">
      <dgm:prSet presAssocID="{FE41F6B5-4556-4F0D-8478-659130ABF4F7}" presName="dummy" presStyleCnt="0"/>
      <dgm:spPr/>
      <dgm:t>
        <a:bodyPr/>
        <a:lstStyle/>
        <a:p>
          <a:endParaRPr lang="zh-CN" altLang="en-US"/>
        </a:p>
      </dgm:t>
    </dgm:pt>
    <dgm:pt modelId="{35C7E1BD-A332-4614-8765-9B101BDE72A4}" type="pres">
      <dgm:prSet presAssocID="{54FF2B43-C6E9-454A-B771-B3E9C5FD161D}" presName="sibTrans" presStyleLbl="sibTrans2D1" presStyleIdx="4" presStyleCnt="6"/>
      <dgm:spPr/>
      <dgm:t>
        <a:bodyPr/>
        <a:lstStyle/>
        <a:p>
          <a:endParaRPr lang="zh-CN" altLang="en-US"/>
        </a:p>
      </dgm:t>
    </dgm:pt>
    <dgm:pt modelId="{62793657-7A94-46E6-85F2-65D5722F2E99}" type="pres">
      <dgm:prSet presAssocID="{4AF512CD-B8CA-4B25-BA5D-84BFF4F620C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671E45D-AC1C-4B6A-860F-53296E7D8FF1}" type="pres">
      <dgm:prSet presAssocID="{4AF512CD-B8CA-4B25-BA5D-84BFF4F620C0}" presName="dummy" presStyleCnt="0"/>
      <dgm:spPr/>
      <dgm:t>
        <a:bodyPr/>
        <a:lstStyle/>
        <a:p>
          <a:endParaRPr lang="zh-CN" altLang="en-US"/>
        </a:p>
      </dgm:t>
    </dgm:pt>
    <dgm:pt modelId="{5484E292-1528-4CA0-A048-E853F9531328}" type="pres">
      <dgm:prSet presAssocID="{6222D7EE-736B-46A3-9C05-730E3BDD9518}" presName="sibTrans" presStyleLbl="sibTrans2D1" presStyleIdx="5" presStyleCnt="6"/>
      <dgm:spPr/>
      <dgm:t>
        <a:bodyPr/>
        <a:lstStyle/>
        <a:p>
          <a:endParaRPr lang="zh-CN" altLang="en-US"/>
        </a:p>
      </dgm:t>
    </dgm:pt>
  </dgm:ptLst>
  <dgm:cxnLst>
    <dgm:cxn modelId="{141DC385-057C-4C49-98A1-D4AE7E49DB7B}" type="presOf" srcId="{5E46E58E-F830-42B8-8FFB-422AE9BA7555}" destId="{84C7EB00-EDC4-4E34-B1E4-FEEEDE21EB33}" srcOrd="0" destOrd="0" presId="urn:microsoft.com/office/officeart/2005/8/layout/radial6"/>
    <dgm:cxn modelId="{532E9E9A-5BA3-447B-B4F9-F3AAC9A666E8}" type="presOf" srcId="{3D062C58-CC2E-4502-BACE-65C905836AFB}" destId="{9D232E42-320A-4C22-8846-237F5B245070}" srcOrd="0" destOrd="0" presId="urn:microsoft.com/office/officeart/2005/8/layout/radial6"/>
    <dgm:cxn modelId="{039885F8-3CAA-4A98-8322-E3D80A7546D5}" type="presOf" srcId="{E9089247-3E09-4194-882E-310DA0E47E92}" destId="{12304D23-9C76-425F-86F2-B2680C249808}" srcOrd="0" destOrd="0" presId="urn:microsoft.com/office/officeart/2005/8/layout/radial6"/>
    <dgm:cxn modelId="{B3F2D8AF-DE46-4E34-B82C-BAA46C66FA53}" type="presOf" srcId="{F847EC86-A67A-46F0-80F3-ABB5BE018265}" destId="{46932679-C4F2-490B-BCCB-933F5BE0F22B}" srcOrd="0" destOrd="0" presId="urn:microsoft.com/office/officeart/2005/8/layout/radial6"/>
    <dgm:cxn modelId="{F980B07F-085F-408B-8FCF-4FE5D9B53063}" srcId="{28B6E9B2-A1E8-4A81-9922-CD655BA56607}" destId="{F847EC86-A67A-46F0-80F3-ABB5BE018265}" srcOrd="2" destOrd="0" parTransId="{105D3B61-6EAC-40DD-819E-3DDED3A62C92}" sibTransId="{3D062C58-CC2E-4502-BACE-65C905836AFB}"/>
    <dgm:cxn modelId="{C300B2FE-07D1-4849-8927-BE0B3964F340}" type="presOf" srcId="{F8A1F0D6-1EE4-4E0A-9083-5A41B47106B4}" destId="{DA647EC4-FAE3-434A-B855-0A8456DE1D44}" srcOrd="0" destOrd="0" presId="urn:microsoft.com/office/officeart/2005/8/layout/radial6"/>
    <dgm:cxn modelId="{B6F44118-74C9-4DA4-B1CD-F615978DFB3A}" type="presOf" srcId="{FFC37C97-C33C-4CF8-A8C0-081795736421}" destId="{060C151A-CA6E-4237-A695-8294788A6216}" srcOrd="0" destOrd="0" presId="urn:microsoft.com/office/officeart/2005/8/layout/radial6"/>
    <dgm:cxn modelId="{2273BF26-E389-4AAC-ADA8-9D139CB3AA97}" type="presOf" srcId="{54FF2B43-C6E9-454A-B771-B3E9C5FD161D}" destId="{35C7E1BD-A332-4614-8765-9B101BDE72A4}" srcOrd="0" destOrd="0" presId="urn:microsoft.com/office/officeart/2005/8/layout/radial6"/>
    <dgm:cxn modelId="{45EEF2E5-E69E-41D6-8B7C-8660A679395E}" type="presOf" srcId="{FE41F6B5-4556-4F0D-8478-659130ABF4F7}" destId="{9DA824C3-9696-4DEC-9287-78C06AE49185}" srcOrd="0" destOrd="0" presId="urn:microsoft.com/office/officeart/2005/8/layout/radial6"/>
    <dgm:cxn modelId="{026E88A6-A364-40AF-BAE7-ECAB99527520}" srcId="{28B6E9B2-A1E8-4A81-9922-CD655BA56607}" destId="{5E46E58E-F830-42B8-8FFB-422AE9BA7555}" srcOrd="3" destOrd="0" parTransId="{FAC60DB9-D36A-4DF7-A496-265CE081C5CE}" sibTransId="{53320687-EB40-4D97-A07F-D8EFD57B31C7}"/>
    <dgm:cxn modelId="{3E3B6CC0-9A0C-448B-A279-ECACAE2E5645}" type="presOf" srcId="{28B6E9B2-A1E8-4A81-9922-CD655BA56607}" destId="{4C03A2D3-CBCB-476E-8C5D-C9B8EA4AF2AA}" srcOrd="0" destOrd="0" presId="urn:microsoft.com/office/officeart/2005/8/layout/radial6"/>
    <dgm:cxn modelId="{589D7D2C-8359-4557-A667-5FB6EAAC776C}" srcId="{28B6E9B2-A1E8-4A81-9922-CD655BA56607}" destId="{4AF512CD-B8CA-4B25-BA5D-84BFF4F620C0}" srcOrd="5" destOrd="0" parTransId="{39788CEE-3E85-40AB-9199-3E1DC8D38CC4}" sibTransId="{6222D7EE-736B-46A3-9C05-730E3BDD9518}"/>
    <dgm:cxn modelId="{B852B9C8-E4AF-45DD-B4A4-940BC705304D}" srcId="{1FBAA08A-9AA6-47AE-AF60-C3F6F5BDEAC8}" destId="{28B6E9B2-A1E8-4A81-9922-CD655BA56607}" srcOrd="0" destOrd="0" parTransId="{0C8CEDAC-47D4-44FD-AA3C-C097BFF35298}" sibTransId="{DBED7DB2-B0BF-4D65-B83B-9BD2E1C8ED6A}"/>
    <dgm:cxn modelId="{76AB11BD-F6EE-479D-AF21-4A19867E3F70}" srcId="{28B6E9B2-A1E8-4A81-9922-CD655BA56607}" destId="{814BB924-91FD-4F53-A4B2-309FED46ECBB}" srcOrd="0" destOrd="0" parTransId="{9F3822F4-FF03-4352-B90F-34FC6AAC3E4D}" sibTransId="{F8A1F0D6-1EE4-4E0A-9083-5A41B47106B4}"/>
    <dgm:cxn modelId="{5D54A92B-7822-4B09-BD67-87C940CF88F3}" srcId="{28B6E9B2-A1E8-4A81-9922-CD655BA56607}" destId="{FFC37C97-C33C-4CF8-A8C0-081795736421}" srcOrd="1" destOrd="0" parTransId="{0529C42B-A06F-4B65-8A14-8CC327C313CC}" sibTransId="{E9089247-3E09-4194-882E-310DA0E47E92}"/>
    <dgm:cxn modelId="{AA47A28B-9F6B-48D3-B138-C149E5CEE8B2}" type="presOf" srcId="{6222D7EE-736B-46A3-9C05-730E3BDD9518}" destId="{5484E292-1528-4CA0-A048-E853F9531328}" srcOrd="0" destOrd="0" presId="urn:microsoft.com/office/officeart/2005/8/layout/radial6"/>
    <dgm:cxn modelId="{B9DD2231-4B65-4852-936A-620BBFD8F39E}" srcId="{28B6E9B2-A1E8-4A81-9922-CD655BA56607}" destId="{FE41F6B5-4556-4F0D-8478-659130ABF4F7}" srcOrd="4" destOrd="0" parTransId="{8DD19D47-C548-4454-AC90-70BF1CB5E57A}" sibTransId="{54FF2B43-C6E9-454A-B771-B3E9C5FD161D}"/>
    <dgm:cxn modelId="{2A1373B3-D9AB-4E33-A2F2-18458D3B7268}" type="presOf" srcId="{1FBAA08A-9AA6-47AE-AF60-C3F6F5BDEAC8}" destId="{B972543B-B6DD-4628-90D2-AAB7001F4ED6}" srcOrd="0" destOrd="0" presId="urn:microsoft.com/office/officeart/2005/8/layout/radial6"/>
    <dgm:cxn modelId="{8944F391-5CCF-4DF4-9E07-17EF846C13F9}" type="presOf" srcId="{4AF512CD-B8CA-4B25-BA5D-84BFF4F620C0}" destId="{62793657-7A94-46E6-85F2-65D5722F2E99}" srcOrd="0" destOrd="0" presId="urn:microsoft.com/office/officeart/2005/8/layout/radial6"/>
    <dgm:cxn modelId="{B0B02EC0-78A9-44EA-8487-A001B20028DF}" type="presOf" srcId="{814BB924-91FD-4F53-A4B2-309FED46ECBB}" destId="{E7AE1F6A-E3F0-4870-889D-4E4F6B9FE1CC}" srcOrd="0" destOrd="0" presId="urn:microsoft.com/office/officeart/2005/8/layout/radial6"/>
    <dgm:cxn modelId="{CE9F9BF6-D213-46C7-A1C0-34F9887EE213}" type="presOf" srcId="{53320687-EB40-4D97-A07F-D8EFD57B31C7}" destId="{0A1B6701-A822-45F6-91AB-92723369BD76}" srcOrd="0" destOrd="0" presId="urn:microsoft.com/office/officeart/2005/8/layout/radial6"/>
    <dgm:cxn modelId="{7C434176-C237-4192-AE06-707D1E7FAEA0}" type="presParOf" srcId="{B972543B-B6DD-4628-90D2-AAB7001F4ED6}" destId="{4C03A2D3-CBCB-476E-8C5D-C9B8EA4AF2AA}" srcOrd="0" destOrd="0" presId="urn:microsoft.com/office/officeart/2005/8/layout/radial6"/>
    <dgm:cxn modelId="{3CE319FF-D5E2-404B-8733-2FB8366A3D2C}" type="presParOf" srcId="{B972543B-B6DD-4628-90D2-AAB7001F4ED6}" destId="{E7AE1F6A-E3F0-4870-889D-4E4F6B9FE1CC}" srcOrd="1" destOrd="0" presId="urn:microsoft.com/office/officeart/2005/8/layout/radial6"/>
    <dgm:cxn modelId="{671C7CA7-71B6-4E64-B398-B2A4DF499782}" type="presParOf" srcId="{B972543B-B6DD-4628-90D2-AAB7001F4ED6}" destId="{E0F416AF-99DA-481A-996A-11FF4A9C9584}" srcOrd="2" destOrd="0" presId="urn:microsoft.com/office/officeart/2005/8/layout/radial6"/>
    <dgm:cxn modelId="{AA46E15D-C943-4650-96A5-2895166D3DB3}" type="presParOf" srcId="{B972543B-B6DD-4628-90D2-AAB7001F4ED6}" destId="{DA647EC4-FAE3-434A-B855-0A8456DE1D44}" srcOrd="3" destOrd="0" presId="urn:microsoft.com/office/officeart/2005/8/layout/radial6"/>
    <dgm:cxn modelId="{1D11674E-D278-42E2-92C4-1DF0DB7F7745}" type="presParOf" srcId="{B972543B-B6DD-4628-90D2-AAB7001F4ED6}" destId="{060C151A-CA6E-4237-A695-8294788A6216}" srcOrd="4" destOrd="0" presId="urn:microsoft.com/office/officeart/2005/8/layout/radial6"/>
    <dgm:cxn modelId="{60AE0477-EA24-4868-9E25-F2579A6BBEC2}" type="presParOf" srcId="{B972543B-B6DD-4628-90D2-AAB7001F4ED6}" destId="{1C9828A2-4A36-4590-8B89-15A4FD797679}" srcOrd="5" destOrd="0" presId="urn:microsoft.com/office/officeart/2005/8/layout/radial6"/>
    <dgm:cxn modelId="{4ED40728-3816-4A4D-8AA3-875322D6D754}" type="presParOf" srcId="{B972543B-B6DD-4628-90D2-AAB7001F4ED6}" destId="{12304D23-9C76-425F-86F2-B2680C249808}" srcOrd="6" destOrd="0" presId="urn:microsoft.com/office/officeart/2005/8/layout/radial6"/>
    <dgm:cxn modelId="{2990BEE8-00A8-48D6-A3CC-5B1CD1442F9C}" type="presParOf" srcId="{B972543B-B6DD-4628-90D2-AAB7001F4ED6}" destId="{46932679-C4F2-490B-BCCB-933F5BE0F22B}" srcOrd="7" destOrd="0" presId="urn:microsoft.com/office/officeart/2005/8/layout/radial6"/>
    <dgm:cxn modelId="{33D9447D-2C63-4769-A311-B3583A5275CB}" type="presParOf" srcId="{B972543B-B6DD-4628-90D2-AAB7001F4ED6}" destId="{3A81B8BC-D99C-4B56-A5E1-0BEBF2B77886}" srcOrd="8" destOrd="0" presId="urn:microsoft.com/office/officeart/2005/8/layout/radial6"/>
    <dgm:cxn modelId="{309421E2-8B41-483F-A380-307BDDBDA43B}" type="presParOf" srcId="{B972543B-B6DD-4628-90D2-AAB7001F4ED6}" destId="{9D232E42-320A-4C22-8846-237F5B245070}" srcOrd="9" destOrd="0" presId="urn:microsoft.com/office/officeart/2005/8/layout/radial6"/>
    <dgm:cxn modelId="{C5EBD543-22E9-4571-B42F-ABD760D9F1A2}" type="presParOf" srcId="{B972543B-B6DD-4628-90D2-AAB7001F4ED6}" destId="{84C7EB00-EDC4-4E34-B1E4-FEEEDE21EB33}" srcOrd="10" destOrd="0" presId="urn:microsoft.com/office/officeart/2005/8/layout/radial6"/>
    <dgm:cxn modelId="{B018B2AE-1C55-42A9-8B67-0A2B4A6DEB81}" type="presParOf" srcId="{B972543B-B6DD-4628-90D2-AAB7001F4ED6}" destId="{903625E4-3388-4CE9-A12C-424897C0C24F}" srcOrd="11" destOrd="0" presId="urn:microsoft.com/office/officeart/2005/8/layout/radial6"/>
    <dgm:cxn modelId="{3B591D3F-69FF-45FE-87B2-482E483184B7}" type="presParOf" srcId="{B972543B-B6DD-4628-90D2-AAB7001F4ED6}" destId="{0A1B6701-A822-45F6-91AB-92723369BD76}" srcOrd="12" destOrd="0" presId="urn:microsoft.com/office/officeart/2005/8/layout/radial6"/>
    <dgm:cxn modelId="{89D2CD07-9229-4356-AD4A-385EC51C78D2}" type="presParOf" srcId="{B972543B-B6DD-4628-90D2-AAB7001F4ED6}" destId="{9DA824C3-9696-4DEC-9287-78C06AE49185}" srcOrd="13" destOrd="0" presId="urn:microsoft.com/office/officeart/2005/8/layout/radial6"/>
    <dgm:cxn modelId="{0C733BEF-4C35-4D6F-8B5E-62DC6AC1CB66}" type="presParOf" srcId="{B972543B-B6DD-4628-90D2-AAB7001F4ED6}" destId="{C2CD2A65-6463-4EDC-A641-BC88F52A6519}" srcOrd="14" destOrd="0" presId="urn:microsoft.com/office/officeart/2005/8/layout/radial6"/>
    <dgm:cxn modelId="{BDEAFEBF-F397-408B-BAAE-17211084E3E8}" type="presParOf" srcId="{B972543B-B6DD-4628-90D2-AAB7001F4ED6}" destId="{35C7E1BD-A332-4614-8765-9B101BDE72A4}" srcOrd="15" destOrd="0" presId="urn:microsoft.com/office/officeart/2005/8/layout/radial6"/>
    <dgm:cxn modelId="{5F957DA2-65B9-4306-9C95-118769CA527D}" type="presParOf" srcId="{B972543B-B6DD-4628-90D2-AAB7001F4ED6}" destId="{62793657-7A94-46E6-85F2-65D5722F2E99}" srcOrd="16" destOrd="0" presId="urn:microsoft.com/office/officeart/2005/8/layout/radial6"/>
    <dgm:cxn modelId="{040DED90-CC95-44D9-9216-6FEBDF39BDE7}" type="presParOf" srcId="{B972543B-B6DD-4628-90D2-AAB7001F4ED6}" destId="{9671E45D-AC1C-4B6A-860F-53296E7D8FF1}" srcOrd="17" destOrd="0" presId="urn:microsoft.com/office/officeart/2005/8/layout/radial6"/>
    <dgm:cxn modelId="{7A1E8127-3EAC-4B20-BFFD-7385D7556052}" type="presParOf" srcId="{B972543B-B6DD-4628-90D2-AAB7001F4ED6}" destId="{5484E292-1528-4CA0-A048-E853F9531328}" srcOrd="18" destOrd="0" presId="urn:microsoft.com/office/officeart/2005/8/layout/radial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D8757D-83A2-4F98-8294-E6855B73F7A5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140A856D-9209-4FFD-BAB3-4872B8579E30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Carver A. Mead 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65DA6802-59FF-435E-A13A-0C4C7055308B}" type="parTrans" cxnId="{6AB7CA23-5FE9-462D-87D8-D1C4FF095FC1}">
      <dgm:prSet/>
      <dgm:spPr/>
      <dgm:t>
        <a:bodyPr/>
        <a:lstStyle/>
        <a:p>
          <a:endParaRPr lang="zh-CN" altLang="en-US"/>
        </a:p>
      </dgm:t>
    </dgm:pt>
    <dgm:pt modelId="{CD14DEBE-AB58-4524-84E3-F87503AE62C2}" type="sibTrans" cxnId="{6AB7CA23-5FE9-462D-87D8-D1C4FF095FC1}">
      <dgm:prSet/>
      <dgm:spPr/>
      <dgm:t>
        <a:bodyPr/>
        <a:lstStyle/>
        <a:p>
          <a:endParaRPr lang="zh-CN" altLang="en-US"/>
        </a:p>
      </dgm:t>
    </dgm:pt>
    <dgm:pt modelId="{C0854FCD-3DF4-4DB9-A208-A4D19F8F63F6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Mark Horowitz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47A04F2C-842C-439A-BF3A-A3B9C112A3F9}" type="parTrans" cxnId="{1D618F58-2D21-41EC-9552-BCE53BA46C54}">
      <dgm:prSet/>
      <dgm:spPr/>
      <dgm:t>
        <a:bodyPr/>
        <a:lstStyle/>
        <a:p>
          <a:endParaRPr lang="zh-CN" altLang="en-US"/>
        </a:p>
      </dgm:t>
    </dgm:pt>
    <dgm:pt modelId="{E729E328-D34D-451B-BE53-7995203146D4}" type="sibTrans" cxnId="{1D618F58-2D21-41EC-9552-BCE53BA46C54}">
      <dgm:prSet/>
      <dgm:spPr/>
      <dgm:t>
        <a:bodyPr/>
        <a:lstStyle/>
        <a:p>
          <a:endParaRPr lang="zh-CN" altLang="en-US"/>
        </a:p>
      </dgm:t>
    </dgm:pt>
    <dgm:pt modelId="{6FC883C9-245E-4515-A30A-265D56C4A3FE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斯坦福大学电子工程系教授、系主任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A96D1FA-7E08-4ABF-8F72-3DE409CBA899}" type="parTrans" cxnId="{6D6AEEC2-7881-4089-A67C-6CC69E045130}">
      <dgm:prSet/>
      <dgm:spPr/>
      <dgm:t>
        <a:bodyPr/>
        <a:lstStyle/>
        <a:p>
          <a:endParaRPr lang="zh-CN" altLang="en-US"/>
        </a:p>
      </dgm:t>
    </dgm:pt>
    <dgm:pt modelId="{DD922D5D-F8BD-4A57-A272-38E6A4A66674}" type="sibTrans" cxnId="{6D6AEEC2-7881-4089-A67C-6CC69E045130}">
      <dgm:prSet/>
      <dgm:spPr/>
      <dgm:t>
        <a:bodyPr/>
        <a:lstStyle/>
        <a:p>
          <a:endParaRPr lang="zh-CN" altLang="en-US"/>
        </a:p>
      </dgm:t>
    </dgm:pt>
    <dgm:pt modelId="{EFFB3436-49FB-4374-AB1D-16B185C515EE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A. P. </a:t>
          </a:r>
          <a:r>
            <a:rPr lang="en-US" altLang="zh-CN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Chandrakasan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 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F4C5CCAC-24EE-4744-9A1A-4FD8AC3C4948}" type="parTrans" cxnId="{3AD222FE-61BE-42C0-BB59-B1F9C4A75EE4}">
      <dgm:prSet/>
      <dgm:spPr/>
      <dgm:t>
        <a:bodyPr/>
        <a:lstStyle/>
        <a:p>
          <a:endParaRPr lang="zh-CN" altLang="en-US"/>
        </a:p>
      </dgm:t>
    </dgm:pt>
    <dgm:pt modelId="{23957A6D-7E23-47F0-B744-B357C2FD38D4}" type="sibTrans" cxnId="{3AD222FE-61BE-42C0-BB59-B1F9C4A75EE4}">
      <dgm:prSet/>
      <dgm:spPr/>
      <dgm:t>
        <a:bodyPr/>
        <a:lstStyle/>
        <a:p>
          <a:endParaRPr lang="zh-CN" altLang="en-US"/>
        </a:p>
      </dgm:t>
    </dgm:pt>
    <dgm:pt modelId="{AE07882E-D1F9-40EA-AF48-977E73018E8C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麻省理工学院电子工程与计算机系教授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929193E-DAB1-429F-906B-18249128B014}" type="parTrans" cxnId="{7183A373-4A19-4396-8367-D65B1E589AE2}">
      <dgm:prSet/>
      <dgm:spPr/>
      <dgm:t>
        <a:bodyPr/>
        <a:lstStyle/>
        <a:p>
          <a:endParaRPr lang="zh-CN" altLang="en-US"/>
        </a:p>
      </dgm:t>
    </dgm:pt>
    <dgm:pt modelId="{656E8A07-6874-47F2-AA00-6399ADD03A1A}" type="sibTrans" cxnId="{7183A373-4A19-4396-8367-D65B1E589AE2}">
      <dgm:prSet/>
      <dgm:spPr/>
      <dgm:t>
        <a:bodyPr/>
        <a:lstStyle/>
        <a:p>
          <a:endParaRPr lang="zh-CN" altLang="en-US"/>
        </a:p>
      </dgm:t>
    </dgm:pt>
    <dgm:pt modelId="{E230CF2D-9E7D-4270-B3D6-377219C87838}">
      <dgm:prSet phldrT="[文本]" custT="1"/>
      <dgm:spPr>
        <a:solidFill>
          <a:schemeClr val="bg1"/>
        </a:solidFill>
      </dgm:spPr>
      <dgm:t>
        <a:bodyPr/>
        <a:lstStyle/>
        <a:p>
          <a:r>
            <a:rPr lang="en-US" altLang="zh-CN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VLSI</a:t>
          </a:r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设计之父，</a:t>
          </a:r>
          <a:r>
            <a:rPr lang="en-US" altLang="zh-CN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加州理工学院教授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A4CF477-32D7-41D5-9195-7A1873170FDB}" type="sibTrans" cxnId="{6F9DFF60-4747-4CDA-97DA-203EAB97862E}">
      <dgm:prSet/>
      <dgm:spPr/>
      <dgm:t>
        <a:bodyPr/>
        <a:lstStyle/>
        <a:p>
          <a:endParaRPr lang="zh-CN" altLang="en-US"/>
        </a:p>
      </dgm:t>
    </dgm:pt>
    <dgm:pt modelId="{021A24A0-BA4E-44EB-B6FD-F6939414D93D}" type="parTrans" cxnId="{6F9DFF60-4747-4CDA-97DA-203EAB97862E}">
      <dgm:prSet/>
      <dgm:spPr/>
      <dgm:t>
        <a:bodyPr/>
        <a:lstStyle/>
        <a:p>
          <a:endParaRPr lang="zh-CN" altLang="en-US"/>
        </a:p>
      </dgm:t>
    </dgm:pt>
    <dgm:pt modelId="{C74FB484-81C7-45FE-8E54-BA08471BC2F4}">
      <dgm:prSet phldrT="[文本]" custT="1"/>
      <dgm:spPr/>
      <dgm:t>
        <a:bodyPr/>
        <a:lstStyle/>
        <a:p>
          <a:r>
            <a:rPr lang="en-US" sz="14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Bruce A. </a:t>
          </a:r>
          <a:r>
            <a:rPr lang="en-US" altLang="zh-CN" sz="1400" b="1" dirty="0" err="1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Wooley</a:t>
          </a:r>
          <a:endParaRPr lang="zh-CN" altLang="en-US" sz="1400" b="1" dirty="0">
            <a:solidFill>
              <a:srgbClr val="00B050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9BD2CDE6-0E00-4975-B036-DA626A25EBF8}" type="parTrans" cxnId="{62818931-866C-4BB3-9EA4-A33CCDAD48EF}">
      <dgm:prSet/>
      <dgm:spPr/>
      <dgm:t>
        <a:bodyPr/>
        <a:lstStyle/>
        <a:p>
          <a:endParaRPr lang="zh-CN" altLang="en-US"/>
        </a:p>
      </dgm:t>
    </dgm:pt>
    <dgm:pt modelId="{6445C4BA-E7E4-43BE-B4FD-99055FFFAB33}" type="sibTrans" cxnId="{62818931-866C-4BB3-9EA4-A33CCDAD48EF}">
      <dgm:prSet/>
      <dgm:spPr/>
      <dgm:t>
        <a:bodyPr/>
        <a:lstStyle/>
        <a:p>
          <a:endParaRPr lang="zh-CN" altLang="en-US"/>
        </a:p>
      </dgm:t>
    </dgm:pt>
    <dgm:pt modelId="{9112EF27-D497-4904-B1EC-88416D28B35B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斯坦福大学电子工程系冠名教授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E6FD99B-E827-4E16-998B-0B5D4A177126}" type="parTrans" cxnId="{6B0D67D1-C1E9-4039-8007-35777D3AE639}">
      <dgm:prSet/>
      <dgm:spPr/>
      <dgm:t>
        <a:bodyPr/>
        <a:lstStyle/>
        <a:p>
          <a:endParaRPr lang="zh-CN" altLang="en-US"/>
        </a:p>
      </dgm:t>
    </dgm:pt>
    <dgm:pt modelId="{7C459DBE-D7B9-46AF-9AE6-11308EAD71E6}" type="sibTrans" cxnId="{6B0D67D1-C1E9-4039-8007-35777D3AE639}">
      <dgm:prSet/>
      <dgm:spPr/>
      <dgm:t>
        <a:bodyPr/>
        <a:lstStyle/>
        <a:p>
          <a:endParaRPr lang="zh-CN" altLang="en-US"/>
        </a:p>
      </dgm:t>
    </dgm:pt>
    <dgm:pt modelId="{E31056EE-A70F-420C-A4C4-512D2674D05A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Teresa H. </a:t>
          </a:r>
          <a:r>
            <a:rPr lang="en-US" altLang="zh-CN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Meng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AE8E290A-0437-49BF-B025-AFD158F7E366}" type="parTrans" cxnId="{B8A3F6B6-CA1C-484E-9DAB-D2F9BD612FC4}">
      <dgm:prSet/>
      <dgm:spPr/>
      <dgm:t>
        <a:bodyPr/>
        <a:lstStyle/>
        <a:p>
          <a:endParaRPr lang="zh-CN" altLang="en-US"/>
        </a:p>
      </dgm:t>
    </dgm:pt>
    <dgm:pt modelId="{EA0F0F8A-7347-4B8B-9269-2E8FD30960CF}" type="sibTrans" cxnId="{B8A3F6B6-CA1C-484E-9DAB-D2F9BD612FC4}">
      <dgm:prSet/>
      <dgm:spPr/>
      <dgm:t>
        <a:bodyPr/>
        <a:lstStyle/>
        <a:p>
          <a:endParaRPr lang="zh-CN" altLang="en-US"/>
        </a:p>
      </dgm:t>
    </dgm:pt>
    <dgm:pt modelId="{2C00E1B0-7688-4FEB-8B20-81A1914578A3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斯坦福大学电子工程系冠名教授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4E0F708-C5EA-4C04-B4A3-6E7286A344AA}" type="parTrans" cxnId="{C0F4DE27-D6DA-4C88-BB0A-78A1D4633024}">
      <dgm:prSet/>
      <dgm:spPr/>
      <dgm:t>
        <a:bodyPr/>
        <a:lstStyle/>
        <a:p>
          <a:endParaRPr lang="zh-CN" altLang="en-US"/>
        </a:p>
      </dgm:t>
    </dgm:pt>
    <dgm:pt modelId="{77DA9207-5533-4D24-9BFC-625F171B0A44}" type="sibTrans" cxnId="{C0F4DE27-D6DA-4C88-BB0A-78A1D4633024}">
      <dgm:prSet/>
      <dgm:spPr/>
      <dgm:t>
        <a:bodyPr/>
        <a:lstStyle/>
        <a:p>
          <a:endParaRPr lang="zh-CN" altLang="en-US"/>
        </a:p>
      </dgm:t>
    </dgm:pt>
    <dgm:pt modelId="{6D231331-7CAB-43BB-9426-867E5D790599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M. C. Frank Chang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928D2EAB-D317-4F5D-970C-7803865A8F40}" type="parTrans" cxnId="{A3E3B70B-3D65-49B3-932F-FAB21BAA6E58}">
      <dgm:prSet/>
      <dgm:spPr/>
      <dgm:t>
        <a:bodyPr/>
        <a:lstStyle/>
        <a:p>
          <a:endParaRPr lang="zh-CN" altLang="en-US"/>
        </a:p>
      </dgm:t>
    </dgm:pt>
    <dgm:pt modelId="{9AA91D21-1481-42C2-8C46-79977127095D}" type="sibTrans" cxnId="{A3E3B70B-3D65-49B3-932F-FAB21BAA6E58}">
      <dgm:prSet/>
      <dgm:spPr/>
      <dgm:t>
        <a:bodyPr/>
        <a:lstStyle/>
        <a:p>
          <a:endParaRPr lang="zh-CN" altLang="en-US"/>
        </a:p>
      </dgm:t>
    </dgm:pt>
    <dgm:pt modelId="{B1AA76AA-D0F6-48E0-B2EE-D0A525253E97}">
      <dgm:prSet phldrT="[文本]" custT="1"/>
      <dgm:spPr>
        <a:solidFill>
          <a:schemeClr val="bg1"/>
        </a:solidFill>
      </dgm:spPr>
      <dgm:t>
        <a:bodyPr/>
        <a:lstStyle/>
        <a:p>
          <a:r>
            <a:rPr lang="x-none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</a:t>
          </a:r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州</a:t>
          </a:r>
          <a:r>
            <a:rPr lang="x-none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大学洛杉矶分校</a:t>
          </a:r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冠名教授、系主任</a:t>
          </a:r>
          <a:endParaRPr lang="zh-CN" altLang="en-US" sz="1600" b="1" i="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CA3C001-42E9-4001-BA8C-BE986AA844A2}" type="parTrans" cxnId="{2989B11B-01B0-49A4-ABD9-8712ADEFE218}">
      <dgm:prSet/>
      <dgm:spPr/>
      <dgm:t>
        <a:bodyPr/>
        <a:lstStyle/>
        <a:p>
          <a:endParaRPr lang="zh-CN" altLang="en-US"/>
        </a:p>
      </dgm:t>
    </dgm:pt>
    <dgm:pt modelId="{B87BAC93-E979-41E1-B480-B9C04C6BEB5E}" type="sibTrans" cxnId="{2989B11B-01B0-49A4-ABD9-8712ADEFE218}">
      <dgm:prSet/>
      <dgm:spPr/>
      <dgm:t>
        <a:bodyPr/>
        <a:lstStyle/>
        <a:p>
          <a:endParaRPr lang="zh-CN" altLang="en-US"/>
        </a:p>
      </dgm:t>
    </dgm:pt>
    <dgm:pt modelId="{D8A25B0C-DEB1-40A3-88CD-5328AC4153BF}" type="pres">
      <dgm:prSet presAssocID="{43D8757D-83A2-4F98-8294-E6855B73F7A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A37F416D-8832-4A5C-B018-0C6022C20800}" type="pres">
      <dgm:prSet presAssocID="{140A856D-9209-4FFD-BAB3-4872B8579E30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3F1AA380-A328-4B18-8D7C-F692DB301B09}" type="pres">
      <dgm:prSet presAssocID="{140A856D-9209-4FFD-BAB3-4872B8579E30}" presName="Accent" presStyleLbl="trAlignAcc1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1ED6458E-1D34-4C1F-9676-426ABD0F1918}" type="pres">
      <dgm:prSet presAssocID="{140A856D-9209-4FFD-BAB3-4872B8579E30}" presName="Image" presStyleLbl="alignImgPlace1" presStyleIdx="0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DC9DD44E-762F-485B-AACB-092D35275896}" type="pres">
      <dgm:prSet presAssocID="{140A856D-9209-4FFD-BAB3-4872B8579E30}" presName="ChildComposite" presStyleCnt="0"/>
      <dgm:spPr/>
      <dgm:t>
        <a:bodyPr/>
        <a:lstStyle/>
        <a:p>
          <a:endParaRPr lang="zh-CN" altLang="en-US"/>
        </a:p>
      </dgm:t>
    </dgm:pt>
    <dgm:pt modelId="{F23A296C-B1E5-419E-AD55-E76753D1AF80}" type="pres">
      <dgm:prSet presAssocID="{140A856D-9209-4FFD-BAB3-4872B8579E30}" presName="Child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26BF97-0D2C-418F-A258-1B71142203E1}" type="pres">
      <dgm:prSet presAssocID="{140A856D-9209-4FFD-BAB3-4872B8579E30}" presName="Parent" presStyleLbl="revTx" presStyleIdx="0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979FEB-B038-49BF-8AD4-6EB048CFCF22}" type="pres">
      <dgm:prSet presAssocID="{CD14DEBE-AB58-4524-84E3-F87503AE62C2}" presName="sibTrans" presStyleCnt="0"/>
      <dgm:spPr/>
      <dgm:t>
        <a:bodyPr/>
        <a:lstStyle/>
        <a:p>
          <a:endParaRPr lang="zh-CN" altLang="en-US"/>
        </a:p>
      </dgm:t>
    </dgm:pt>
    <dgm:pt modelId="{5595614F-E264-456F-BAAB-0C413CD457AE}" type="pres">
      <dgm:prSet presAssocID="{C0854FCD-3DF4-4DB9-A208-A4D19F8F63F6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42CD16DA-4E8E-4DE8-846D-027ABA2BD373}" type="pres">
      <dgm:prSet presAssocID="{C0854FCD-3DF4-4DB9-A208-A4D19F8F63F6}" presName="Accent" presStyleLbl="trAlignAcc1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3DDD38E5-674C-4BA2-ADBD-9F2CFC005D19}" type="pres">
      <dgm:prSet presAssocID="{C0854FCD-3DF4-4DB9-A208-A4D19F8F63F6}" presName="Image" presStyleLbl="alignImgPlace1" presStyleIdx="1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E0D0634A-C1FC-461D-A8C4-ED3F069188BF}" type="pres">
      <dgm:prSet presAssocID="{C0854FCD-3DF4-4DB9-A208-A4D19F8F63F6}" presName="ChildComposite" presStyleCnt="0"/>
      <dgm:spPr/>
      <dgm:t>
        <a:bodyPr/>
        <a:lstStyle/>
        <a:p>
          <a:endParaRPr lang="zh-CN" altLang="en-US"/>
        </a:p>
      </dgm:t>
    </dgm:pt>
    <dgm:pt modelId="{AA9D6C61-4D5A-46AD-B434-116627C67666}" type="pres">
      <dgm:prSet presAssocID="{C0854FCD-3DF4-4DB9-A208-A4D19F8F63F6}" presName="Child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5D54D3-F9E6-4965-850A-9FBD1B400DB4}" type="pres">
      <dgm:prSet presAssocID="{C0854FCD-3DF4-4DB9-A208-A4D19F8F63F6}" presName="Parent" presStyleLbl="revTx" presStyleIdx="1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D1D0F9-B2F0-472E-BAAC-A9ED1373DCB1}" type="pres">
      <dgm:prSet presAssocID="{E729E328-D34D-451B-BE53-7995203146D4}" presName="sibTrans" presStyleCnt="0"/>
      <dgm:spPr/>
      <dgm:t>
        <a:bodyPr/>
        <a:lstStyle/>
        <a:p>
          <a:endParaRPr lang="zh-CN" altLang="en-US"/>
        </a:p>
      </dgm:t>
    </dgm:pt>
    <dgm:pt modelId="{41E8292A-3DD3-42B7-BC81-2A4FD332E3EE}" type="pres">
      <dgm:prSet presAssocID="{EFFB3436-49FB-4374-AB1D-16B185C515EE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A345F5D8-D6C2-43E3-9EEE-80A25F9FA4F5}" type="pres">
      <dgm:prSet presAssocID="{EFFB3436-49FB-4374-AB1D-16B185C515EE}" presName="Accent" presStyleLbl="trAlignAcc1" presStyleIdx="2" presStyleCnt="6" custLinFactNeighborY="-555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47E8D7F2-9314-4496-A83C-CAEEE9D012D8}" type="pres">
      <dgm:prSet presAssocID="{EFFB3436-49FB-4374-AB1D-16B185C515EE}" presName="Image" presStyleLbl="alignImgPlace1" presStyleIdx="2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65C3FF75-3E30-4A01-81B9-2A93BDDC1215}" type="pres">
      <dgm:prSet presAssocID="{EFFB3436-49FB-4374-AB1D-16B185C515EE}" presName="ChildComposite" presStyleCnt="0"/>
      <dgm:spPr/>
      <dgm:t>
        <a:bodyPr/>
        <a:lstStyle/>
        <a:p>
          <a:endParaRPr lang="zh-CN" altLang="en-US"/>
        </a:p>
      </dgm:t>
    </dgm:pt>
    <dgm:pt modelId="{B51F6354-911E-40EB-B2BA-397A3861A79F}" type="pres">
      <dgm:prSet presAssocID="{EFFB3436-49FB-4374-AB1D-16B185C515EE}" presName="Child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440190-D2B9-4918-B429-4092801BC035}" type="pres">
      <dgm:prSet presAssocID="{EFFB3436-49FB-4374-AB1D-16B185C515EE}" presName="Parent" presStyleLbl="revTx" presStyleIdx="2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4615E41-A473-4B2F-BF14-CD19DFDD1BD6}" type="pres">
      <dgm:prSet presAssocID="{23957A6D-7E23-47F0-B744-B357C2FD38D4}" presName="sibTrans" presStyleCnt="0"/>
      <dgm:spPr/>
    </dgm:pt>
    <dgm:pt modelId="{B38D284F-2AE4-4C8C-B2D0-532F9210E184}" type="pres">
      <dgm:prSet presAssocID="{C74FB484-81C7-45FE-8E54-BA08471BC2F4}" presName="composite" presStyleCnt="0">
        <dgm:presLayoutVars>
          <dgm:chMax val="1"/>
          <dgm:chPref val="1"/>
        </dgm:presLayoutVars>
      </dgm:prSet>
      <dgm:spPr/>
    </dgm:pt>
    <dgm:pt modelId="{2E0A89B9-3C1E-447D-AB6A-8B59AD4C0367}" type="pres">
      <dgm:prSet presAssocID="{C74FB484-81C7-45FE-8E54-BA08471BC2F4}" presName="Accent" presStyleLbl="trAlignAcc1" presStyleIdx="3" presStyleCnt="6">
        <dgm:presLayoutVars>
          <dgm:chMax val="0"/>
          <dgm:chPref val="0"/>
        </dgm:presLayoutVars>
      </dgm:prSet>
      <dgm:spPr/>
    </dgm:pt>
    <dgm:pt modelId="{61263006-EED4-4984-98AB-FFD2C0E42DC2}" type="pres">
      <dgm:prSet presAssocID="{C74FB484-81C7-45FE-8E54-BA08471BC2F4}" presName="Image" presStyleLbl="alignImgPlace1" presStyleIdx="3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87F10C62-A4B7-4003-88A3-5946AD27D6BD}" type="pres">
      <dgm:prSet presAssocID="{C74FB484-81C7-45FE-8E54-BA08471BC2F4}" presName="ChildComposite" presStyleCnt="0"/>
      <dgm:spPr/>
    </dgm:pt>
    <dgm:pt modelId="{C7510A65-C889-48A2-AB77-41E670F077AE}" type="pres">
      <dgm:prSet presAssocID="{C74FB484-81C7-45FE-8E54-BA08471BC2F4}" presName="Child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2704E4-C629-4191-A62C-5A57422963C5}" type="pres">
      <dgm:prSet presAssocID="{C74FB484-81C7-45FE-8E54-BA08471BC2F4}" presName="Parent" presStyleLbl="revTx" presStyleIdx="3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C62D72-FA21-4973-BB7A-77D7F9C03916}" type="pres">
      <dgm:prSet presAssocID="{6445C4BA-E7E4-43BE-B4FD-99055FFFAB33}" presName="sibTrans" presStyleCnt="0"/>
      <dgm:spPr/>
    </dgm:pt>
    <dgm:pt modelId="{4A1878E9-2122-4F3B-B616-2826CC355590}" type="pres">
      <dgm:prSet presAssocID="{E31056EE-A70F-420C-A4C4-512D2674D05A}" presName="composite" presStyleCnt="0">
        <dgm:presLayoutVars>
          <dgm:chMax val="1"/>
          <dgm:chPref val="1"/>
        </dgm:presLayoutVars>
      </dgm:prSet>
      <dgm:spPr/>
    </dgm:pt>
    <dgm:pt modelId="{D0D304F7-9474-48E2-9B8A-A0512B6FC3AF}" type="pres">
      <dgm:prSet presAssocID="{E31056EE-A70F-420C-A4C4-512D2674D05A}" presName="Accent" presStyleLbl="trAlignAcc1" presStyleIdx="4" presStyleCnt="6">
        <dgm:presLayoutVars>
          <dgm:chMax val="0"/>
          <dgm:chPref val="0"/>
        </dgm:presLayoutVars>
      </dgm:prSet>
      <dgm:spPr/>
    </dgm:pt>
    <dgm:pt modelId="{A316D7EB-F8EC-446C-9323-EB5FF20EFCBD}" type="pres">
      <dgm:prSet presAssocID="{E31056EE-A70F-420C-A4C4-512D2674D05A}" presName="Image" presStyleLbl="alignImgPlace1" presStyleIdx="4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ADA51783-E6AC-467A-A460-A4DCF295EAA1}" type="pres">
      <dgm:prSet presAssocID="{E31056EE-A70F-420C-A4C4-512D2674D05A}" presName="ChildComposite" presStyleCnt="0"/>
      <dgm:spPr/>
    </dgm:pt>
    <dgm:pt modelId="{CD094618-0655-4599-B180-328175326049}" type="pres">
      <dgm:prSet presAssocID="{E31056EE-A70F-420C-A4C4-512D2674D05A}" presName="Child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0EAB31-933A-49F0-842F-E7897029828F}" type="pres">
      <dgm:prSet presAssocID="{E31056EE-A70F-420C-A4C4-512D2674D05A}" presName="Parent" presStyleLbl="revTx" presStyleIdx="4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A85682-C31B-4F68-9862-96241839F195}" type="pres">
      <dgm:prSet presAssocID="{EA0F0F8A-7347-4B8B-9269-2E8FD30960CF}" presName="sibTrans" presStyleCnt="0"/>
      <dgm:spPr/>
    </dgm:pt>
    <dgm:pt modelId="{A1B783B9-121A-4361-AB40-F88A5AB006E3}" type="pres">
      <dgm:prSet presAssocID="{6D231331-7CAB-43BB-9426-867E5D790599}" presName="composite" presStyleCnt="0">
        <dgm:presLayoutVars>
          <dgm:chMax val="1"/>
          <dgm:chPref val="1"/>
        </dgm:presLayoutVars>
      </dgm:prSet>
      <dgm:spPr/>
    </dgm:pt>
    <dgm:pt modelId="{8EE4CDD6-D8DE-4C77-A4F5-5D6551A5E99D}" type="pres">
      <dgm:prSet presAssocID="{6D231331-7CAB-43BB-9426-867E5D790599}" presName="Accent" presStyleLbl="trAlignAcc1" presStyleIdx="5" presStyleCnt="6">
        <dgm:presLayoutVars>
          <dgm:chMax val="0"/>
          <dgm:chPref val="0"/>
        </dgm:presLayoutVars>
      </dgm:prSet>
      <dgm:spPr/>
    </dgm:pt>
    <dgm:pt modelId="{2DAD3FD8-D97C-4D55-8B0E-C0439613C2A1}" type="pres">
      <dgm:prSet presAssocID="{6D231331-7CAB-43BB-9426-867E5D790599}" presName="Image" presStyleLbl="alignImgPlace1" presStyleIdx="5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42183135-2006-41AA-96C0-B7748294BC87}" type="pres">
      <dgm:prSet presAssocID="{6D231331-7CAB-43BB-9426-867E5D790599}" presName="ChildComposite" presStyleCnt="0"/>
      <dgm:spPr/>
    </dgm:pt>
    <dgm:pt modelId="{10CD180D-571E-40AD-9315-26B62B2F8FC9}" type="pres">
      <dgm:prSet presAssocID="{6D231331-7CAB-43BB-9426-867E5D790599}" presName="Child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CFE58A0-C463-4F69-8BDB-B70B8A0411D1}" type="pres">
      <dgm:prSet presAssocID="{6D231331-7CAB-43BB-9426-867E5D790599}" presName="Parent" presStyleLbl="revTx" presStyleIdx="5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EAA4BFD-E94E-42BE-9EAA-D51962590D89}" type="presOf" srcId="{B1AA76AA-D0F6-48E0-B2EE-D0A525253E97}" destId="{10CD180D-571E-40AD-9315-26B62B2F8FC9}" srcOrd="0" destOrd="0" presId="urn:microsoft.com/office/officeart/2008/layout/CaptionedPictures"/>
    <dgm:cxn modelId="{D7BB59B5-7551-457A-9D41-4028D03028A1}" type="presOf" srcId="{C0854FCD-3DF4-4DB9-A208-A4D19F8F63F6}" destId="{B75D54D3-F9E6-4965-850A-9FBD1B400DB4}" srcOrd="0" destOrd="0" presId="urn:microsoft.com/office/officeart/2008/layout/CaptionedPictures"/>
    <dgm:cxn modelId="{D63B7FE7-B501-416D-B26F-21F825F9D38F}" type="presOf" srcId="{E31056EE-A70F-420C-A4C4-512D2674D05A}" destId="{E20EAB31-933A-49F0-842F-E7897029828F}" srcOrd="0" destOrd="0" presId="urn:microsoft.com/office/officeart/2008/layout/CaptionedPictures"/>
    <dgm:cxn modelId="{EC155B0B-64B5-4C96-A951-A50B208F0526}" type="presOf" srcId="{EFFB3436-49FB-4374-AB1D-16B185C515EE}" destId="{A3440190-D2B9-4918-B429-4092801BC035}" srcOrd="0" destOrd="0" presId="urn:microsoft.com/office/officeart/2008/layout/CaptionedPictures"/>
    <dgm:cxn modelId="{7183A373-4A19-4396-8367-D65B1E589AE2}" srcId="{EFFB3436-49FB-4374-AB1D-16B185C515EE}" destId="{AE07882E-D1F9-40EA-AF48-977E73018E8C}" srcOrd="0" destOrd="0" parTransId="{8929193E-DAB1-429F-906B-18249128B014}" sibTransId="{656E8A07-6874-47F2-AA00-6399ADD03A1A}"/>
    <dgm:cxn modelId="{6F9DFF60-4747-4CDA-97DA-203EAB97862E}" srcId="{140A856D-9209-4FFD-BAB3-4872B8579E30}" destId="{E230CF2D-9E7D-4270-B3D6-377219C87838}" srcOrd="0" destOrd="0" parTransId="{021A24A0-BA4E-44EB-B6FD-F6939414D93D}" sibTransId="{8A4CF477-32D7-41D5-9195-7A1873170FDB}"/>
    <dgm:cxn modelId="{8AB47B3B-B3E3-4EFA-A588-3CC6FC18B5AA}" type="presOf" srcId="{C74FB484-81C7-45FE-8E54-BA08471BC2F4}" destId="{B62704E4-C629-4191-A62C-5A57422963C5}" srcOrd="0" destOrd="0" presId="urn:microsoft.com/office/officeart/2008/layout/CaptionedPictures"/>
    <dgm:cxn modelId="{6AB7CA23-5FE9-462D-87D8-D1C4FF095FC1}" srcId="{43D8757D-83A2-4F98-8294-E6855B73F7A5}" destId="{140A856D-9209-4FFD-BAB3-4872B8579E30}" srcOrd="0" destOrd="0" parTransId="{65DA6802-59FF-435E-A13A-0C4C7055308B}" sibTransId="{CD14DEBE-AB58-4524-84E3-F87503AE62C2}"/>
    <dgm:cxn modelId="{3709CB68-B32B-477D-BE9A-D62BED484929}" type="presOf" srcId="{AE07882E-D1F9-40EA-AF48-977E73018E8C}" destId="{B51F6354-911E-40EB-B2BA-397A3861A79F}" srcOrd="0" destOrd="0" presId="urn:microsoft.com/office/officeart/2008/layout/CaptionedPictures"/>
    <dgm:cxn modelId="{6D51F941-5ECE-432C-88CE-6CD1E8E62611}" type="presOf" srcId="{9112EF27-D497-4904-B1EC-88416D28B35B}" destId="{C7510A65-C889-48A2-AB77-41E670F077AE}" srcOrd="0" destOrd="0" presId="urn:microsoft.com/office/officeart/2008/layout/CaptionedPictures"/>
    <dgm:cxn modelId="{A3E3B70B-3D65-49B3-932F-FAB21BAA6E58}" srcId="{43D8757D-83A2-4F98-8294-E6855B73F7A5}" destId="{6D231331-7CAB-43BB-9426-867E5D790599}" srcOrd="5" destOrd="0" parTransId="{928D2EAB-D317-4F5D-970C-7803865A8F40}" sibTransId="{9AA91D21-1481-42C2-8C46-79977127095D}"/>
    <dgm:cxn modelId="{81980A23-26B9-45AD-B2CF-8621354C2856}" type="presOf" srcId="{6D231331-7CAB-43BB-9426-867E5D790599}" destId="{DCFE58A0-C463-4F69-8BDB-B70B8A0411D1}" srcOrd="0" destOrd="0" presId="urn:microsoft.com/office/officeart/2008/layout/CaptionedPictures"/>
    <dgm:cxn modelId="{88A72F62-0E68-450A-B456-1A2B761E81A4}" type="presOf" srcId="{43D8757D-83A2-4F98-8294-E6855B73F7A5}" destId="{D8A25B0C-DEB1-40A3-88CD-5328AC4153BF}" srcOrd="0" destOrd="0" presId="urn:microsoft.com/office/officeart/2008/layout/CaptionedPictures"/>
    <dgm:cxn modelId="{1D618F58-2D21-41EC-9552-BCE53BA46C54}" srcId="{43D8757D-83A2-4F98-8294-E6855B73F7A5}" destId="{C0854FCD-3DF4-4DB9-A208-A4D19F8F63F6}" srcOrd="1" destOrd="0" parTransId="{47A04F2C-842C-439A-BF3A-A3B9C112A3F9}" sibTransId="{E729E328-D34D-451B-BE53-7995203146D4}"/>
    <dgm:cxn modelId="{ECDBD83D-C470-4852-AC13-29F8E719EA6A}" type="presOf" srcId="{6FC883C9-245E-4515-A30A-265D56C4A3FE}" destId="{AA9D6C61-4D5A-46AD-B434-116627C67666}" srcOrd="0" destOrd="0" presId="urn:microsoft.com/office/officeart/2008/layout/CaptionedPictures"/>
    <dgm:cxn modelId="{62818931-866C-4BB3-9EA4-A33CCDAD48EF}" srcId="{43D8757D-83A2-4F98-8294-E6855B73F7A5}" destId="{C74FB484-81C7-45FE-8E54-BA08471BC2F4}" srcOrd="3" destOrd="0" parTransId="{9BD2CDE6-0E00-4975-B036-DA626A25EBF8}" sibTransId="{6445C4BA-E7E4-43BE-B4FD-99055FFFAB33}"/>
    <dgm:cxn modelId="{2989B11B-01B0-49A4-ABD9-8712ADEFE218}" srcId="{6D231331-7CAB-43BB-9426-867E5D790599}" destId="{B1AA76AA-D0F6-48E0-B2EE-D0A525253E97}" srcOrd="0" destOrd="0" parTransId="{3CA3C001-42E9-4001-BA8C-BE986AA844A2}" sibTransId="{B87BAC93-E979-41E1-B480-B9C04C6BEB5E}"/>
    <dgm:cxn modelId="{EE449519-DBD2-440E-BDBA-E6635D00B682}" type="presOf" srcId="{2C00E1B0-7688-4FEB-8B20-81A1914578A3}" destId="{CD094618-0655-4599-B180-328175326049}" srcOrd="0" destOrd="0" presId="urn:microsoft.com/office/officeart/2008/layout/CaptionedPictures"/>
    <dgm:cxn modelId="{B8A3F6B6-CA1C-484E-9DAB-D2F9BD612FC4}" srcId="{43D8757D-83A2-4F98-8294-E6855B73F7A5}" destId="{E31056EE-A70F-420C-A4C4-512D2674D05A}" srcOrd="4" destOrd="0" parTransId="{AE8E290A-0437-49BF-B025-AFD158F7E366}" sibTransId="{EA0F0F8A-7347-4B8B-9269-2E8FD30960CF}"/>
    <dgm:cxn modelId="{7082C157-1B0E-4691-B833-3A799EF09996}" type="presOf" srcId="{140A856D-9209-4FFD-BAB3-4872B8579E30}" destId="{1526BF97-0D2C-418F-A258-1B71142203E1}" srcOrd="0" destOrd="0" presId="urn:microsoft.com/office/officeart/2008/layout/CaptionedPictures"/>
    <dgm:cxn modelId="{3AD222FE-61BE-42C0-BB59-B1F9C4A75EE4}" srcId="{43D8757D-83A2-4F98-8294-E6855B73F7A5}" destId="{EFFB3436-49FB-4374-AB1D-16B185C515EE}" srcOrd="2" destOrd="0" parTransId="{F4C5CCAC-24EE-4744-9A1A-4FD8AC3C4948}" sibTransId="{23957A6D-7E23-47F0-B744-B357C2FD38D4}"/>
    <dgm:cxn modelId="{6D6AEEC2-7881-4089-A67C-6CC69E045130}" srcId="{C0854FCD-3DF4-4DB9-A208-A4D19F8F63F6}" destId="{6FC883C9-245E-4515-A30A-265D56C4A3FE}" srcOrd="0" destOrd="0" parTransId="{CA96D1FA-7E08-4ABF-8F72-3DE409CBA899}" sibTransId="{DD922D5D-F8BD-4A57-A272-38E6A4A66674}"/>
    <dgm:cxn modelId="{A0E67901-850F-44A4-86CB-7847496A0A9F}" type="presOf" srcId="{E230CF2D-9E7D-4270-B3D6-377219C87838}" destId="{F23A296C-B1E5-419E-AD55-E76753D1AF80}" srcOrd="0" destOrd="0" presId="urn:microsoft.com/office/officeart/2008/layout/CaptionedPictures"/>
    <dgm:cxn modelId="{C0F4DE27-D6DA-4C88-BB0A-78A1D4633024}" srcId="{E31056EE-A70F-420C-A4C4-512D2674D05A}" destId="{2C00E1B0-7688-4FEB-8B20-81A1914578A3}" srcOrd="0" destOrd="0" parTransId="{A4E0F708-C5EA-4C04-B4A3-6E7286A344AA}" sibTransId="{77DA9207-5533-4D24-9BFC-625F171B0A44}"/>
    <dgm:cxn modelId="{6B0D67D1-C1E9-4039-8007-35777D3AE639}" srcId="{C74FB484-81C7-45FE-8E54-BA08471BC2F4}" destId="{9112EF27-D497-4904-B1EC-88416D28B35B}" srcOrd="0" destOrd="0" parTransId="{0E6FD99B-E827-4E16-998B-0B5D4A177126}" sibTransId="{7C459DBE-D7B9-46AF-9AE6-11308EAD71E6}"/>
    <dgm:cxn modelId="{C89D32C7-9F41-4C11-BC07-E82ED9B2C21C}" type="presParOf" srcId="{D8A25B0C-DEB1-40A3-88CD-5328AC4153BF}" destId="{A37F416D-8832-4A5C-B018-0C6022C20800}" srcOrd="0" destOrd="0" presId="urn:microsoft.com/office/officeart/2008/layout/CaptionedPictures"/>
    <dgm:cxn modelId="{55681A9D-764B-46FC-88A1-D41880102FDA}" type="presParOf" srcId="{A37F416D-8832-4A5C-B018-0C6022C20800}" destId="{3F1AA380-A328-4B18-8D7C-F692DB301B09}" srcOrd="0" destOrd="0" presId="urn:microsoft.com/office/officeart/2008/layout/CaptionedPictures"/>
    <dgm:cxn modelId="{CDD364AA-1E3E-4CA8-9878-2AE9B187BD15}" type="presParOf" srcId="{A37F416D-8832-4A5C-B018-0C6022C20800}" destId="{1ED6458E-1D34-4C1F-9676-426ABD0F1918}" srcOrd="1" destOrd="0" presId="urn:microsoft.com/office/officeart/2008/layout/CaptionedPictures"/>
    <dgm:cxn modelId="{B4C80F33-2DAF-4947-8222-14439859EF87}" type="presParOf" srcId="{A37F416D-8832-4A5C-B018-0C6022C20800}" destId="{DC9DD44E-762F-485B-AACB-092D35275896}" srcOrd="2" destOrd="0" presId="urn:microsoft.com/office/officeart/2008/layout/CaptionedPictures"/>
    <dgm:cxn modelId="{5A1930B6-B8BF-41D6-8ABD-9A62D19329DC}" type="presParOf" srcId="{DC9DD44E-762F-485B-AACB-092D35275896}" destId="{F23A296C-B1E5-419E-AD55-E76753D1AF80}" srcOrd="0" destOrd="0" presId="urn:microsoft.com/office/officeart/2008/layout/CaptionedPictures"/>
    <dgm:cxn modelId="{9F121539-BC02-4B0B-A009-FAFD6E54EE7E}" type="presParOf" srcId="{DC9DD44E-762F-485B-AACB-092D35275896}" destId="{1526BF97-0D2C-418F-A258-1B71142203E1}" srcOrd="1" destOrd="0" presId="urn:microsoft.com/office/officeart/2008/layout/CaptionedPictures"/>
    <dgm:cxn modelId="{1596D432-34C6-41EF-8421-133FE7699ECD}" type="presParOf" srcId="{D8A25B0C-DEB1-40A3-88CD-5328AC4153BF}" destId="{E7979FEB-B038-49BF-8AD4-6EB048CFCF22}" srcOrd="1" destOrd="0" presId="urn:microsoft.com/office/officeart/2008/layout/CaptionedPictures"/>
    <dgm:cxn modelId="{970F03F6-D763-4B0F-8363-2B07290B13E9}" type="presParOf" srcId="{D8A25B0C-DEB1-40A3-88CD-5328AC4153BF}" destId="{5595614F-E264-456F-BAAB-0C413CD457AE}" srcOrd="2" destOrd="0" presId="urn:microsoft.com/office/officeart/2008/layout/CaptionedPictures"/>
    <dgm:cxn modelId="{D9577208-472C-4361-96CC-FF2ABF4106F4}" type="presParOf" srcId="{5595614F-E264-456F-BAAB-0C413CD457AE}" destId="{42CD16DA-4E8E-4DE8-846D-027ABA2BD373}" srcOrd="0" destOrd="0" presId="urn:microsoft.com/office/officeart/2008/layout/CaptionedPictures"/>
    <dgm:cxn modelId="{B6952663-BECD-484E-B183-CA6A3F59DE5C}" type="presParOf" srcId="{5595614F-E264-456F-BAAB-0C413CD457AE}" destId="{3DDD38E5-674C-4BA2-ADBD-9F2CFC005D19}" srcOrd="1" destOrd="0" presId="urn:microsoft.com/office/officeart/2008/layout/CaptionedPictures"/>
    <dgm:cxn modelId="{436AC84A-6E3E-4E9C-8E6C-ECA404E860EC}" type="presParOf" srcId="{5595614F-E264-456F-BAAB-0C413CD457AE}" destId="{E0D0634A-C1FC-461D-A8C4-ED3F069188BF}" srcOrd="2" destOrd="0" presId="urn:microsoft.com/office/officeart/2008/layout/CaptionedPictures"/>
    <dgm:cxn modelId="{E36FC2E6-CC4C-468D-8F9C-1DBEC2E331A6}" type="presParOf" srcId="{E0D0634A-C1FC-461D-A8C4-ED3F069188BF}" destId="{AA9D6C61-4D5A-46AD-B434-116627C67666}" srcOrd="0" destOrd="0" presId="urn:microsoft.com/office/officeart/2008/layout/CaptionedPictures"/>
    <dgm:cxn modelId="{C71E637C-E5A2-4F9E-AA53-E6B1FB8F52F7}" type="presParOf" srcId="{E0D0634A-C1FC-461D-A8C4-ED3F069188BF}" destId="{B75D54D3-F9E6-4965-850A-9FBD1B400DB4}" srcOrd="1" destOrd="0" presId="urn:microsoft.com/office/officeart/2008/layout/CaptionedPictures"/>
    <dgm:cxn modelId="{52C67CCC-FC13-4D15-80CB-4F6C93230506}" type="presParOf" srcId="{D8A25B0C-DEB1-40A3-88CD-5328AC4153BF}" destId="{59D1D0F9-B2F0-472E-BAAC-A9ED1373DCB1}" srcOrd="3" destOrd="0" presId="urn:microsoft.com/office/officeart/2008/layout/CaptionedPictures"/>
    <dgm:cxn modelId="{1699FAD7-8A2C-41DE-BE97-B60A11EFF01A}" type="presParOf" srcId="{D8A25B0C-DEB1-40A3-88CD-5328AC4153BF}" destId="{41E8292A-3DD3-42B7-BC81-2A4FD332E3EE}" srcOrd="4" destOrd="0" presId="urn:microsoft.com/office/officeart/2008/layout/CaptionedPictures"/>
    <dgm:cxn modelId="{DE4A089F-D016-4DB0-9C45-FA37D2C23BCA}" type="presParOf" srcId="{41E8292A-3DD3-42B7-BC81-2A4FD332E3EE}" destId="{A345F5D8-D6C2-43E3-9EEE-80A25F9FA4F5}" srcOrd="0" destOrd="0" presId="urn:microsoft.com/office/officeart/2008/layout/CaptionedPictures"/>
    <dgm:cxn modelId="{3900C328-6943-4E2B-A66F-6B5AC874D6A1}" type="presParOf" srcId="{41E8292A-3DD3-42B7-BC81-2A4FD332E3EE}" destId="{47E8D7F2-9314-4496-A83C-CAEEE9D012D8}" srcOrd="1" destOrd="0" presId="urn:microsoft.com/office/officeart/2008/layout/CaptionedPictures"/>
    <dgm:cxn modelId="{44CFC06E-90B7-4846-9649-F777AABCB358}" type="presParOf" srcId="{41E8292A-3DD3-42B7-BC81-2A4FD332E3EE}" destId="{65C3FF75-3E30-4A01-81B9-2A93BDDC1215}" srcOrd="2" destOrd="0" presId="urn:microsoft.com/office/officeart/2008/layout/CaptionedPictures"/>
    <dgm:cxn modelId="{72CB920A-FCB4-426E-8759-255394B550AF}" type="presParOf" srcId="{65C3FF75-3E30-4A01-81B9-2A93BDDC1215}" destId="{B51F6354-911E-40EB-B2BA-397A3861A79F}" srcOrd="0" destOrd="0" presId="urn:microsoft.com/office/officeart/2008/layout/CaptionedPictures"/>
    <dgm:cxn modelId="{CD545DDA-56DE-47AB-B67C-C7B025DBFD12}" type="presParOf" srcId="{65C3FF75-3E30-4A01-81B9-2A93BDDC1215}" destId="{A3440190-D2B9-4918-B429-4092801BC035}" srcOrd="1" destOrd="0" presId="urn:microsoft.com/office/officeart/2008/layout/CaptionedPictures"/>
    <dgm:cxn modelId="{2713FCEB-AA7F-4089-B978-2AD11FC701B5}" type="presParOf" srcId="{D8A25B0C-DEB1-40A3-88CD-5328AC4153BF}" destId="{94615E41-A473-4B2F-BF14-CD19DFDD1BD6}" srcOrd="5" destOrd="0" presId="urn:microsoft.com/office/officeart/2008/layout/CaptionedPictures"/>
    <dgm:cxn modelId="{A8C0C799-A38B-456E-911E-F604DF2198A0}" type="presParOf" srcId="{D8A25B0C-DEB1-40A3-88CD-5328AC4153BF}" destId="{B38D284F-2AE4-4C8C-B2D0-532F9210E184}" srcOrd="6" destOrd="0" presId="urn:microsoft.com/office/officeart/2008/layout/CaptionedPictures"/>
    <dgm:cxn modelId="{7288BBFD-2BA9-428B-9FEB-6413E10F7994}" type="presParOf" srcId="{B38D284F-2AE4-4C8C-B2D0-532F9210E184}" destId="{2E0A89B9-3C1E-447D-AB6A-8B59AD4C0367}" srcOrd="0" destOrd="0" presId="urn:microsoft.com/office/officeart/2008/layout/CaptionedPictures"/>
    <dgm:cxn modelId="{9566AC7F-D165-44FB-BDBD-12772B37FF70}" type="presParOf" srcId="{B38D284F-2AE4-4C8C-B2D0-532F9210E184}" destId="{61263006-EED4-4984-98AB-FFD2C0E42DC2}" srcOrd="1" destOrd="0" presId="urn:microsoft.com/office/officeart/2008/layout/CaptionedPictures"/>
    <dgm:cxn modelId="{79F97CA9-8406-4E79-A73A-DAAE2E6892BC}" type="presParOf" srcId="{B38D284F-2AE4-4C8C-B2D0-532F9210E184}" destId="{87F10C62-A4B7-4003-88A3-5946AD27D6BD}" srcOrd="2" destOrd="0" presId="urn:microsoft.com/office/officeart/2008/layout/CaptionedPictures"/>
    <dgm:cxn modelId="{5B2DA849-7657-4E5B-A5E6-6DF9B75E05F1}" type="presParOf" srcId="{87F10C62-A4B7-4003-88A3-5946AD27D6BD}" destId="{C7510A65-C889-48A2-AB77-41E670F077AE}" srcOrd="0" destOrd="0" presId="urn:microsoft.com/office/officeart/2008/layout/CaptionedPictures"/>
    <dgm:cxn modelId="{558F762D-0E13-42CB-93D0-8576F7421DA6}" type="presParOf" srcId="{87F10C62-A4B7-4003-88A3-5946AD27D6BD}" destId="{B62704E4-C629-4191-A62C-5A57422963C5}" srcOrd="1" destOrd="0" presId="urn:microsoft.com/office/officeart/2008/layout/CaptionedPictures"/>
    <dgm:cxn modelId="{B65D2EA9-AAB0-428B-946B-46B9B9FD7540}" type="presParOf" srcId="{D8A25B0C-DEB1-40A3-88CD-5328AC4153BF}" destId="{81C62D72-FA21-4973-BB7A-77D7F9C03916}" srcOrd="7" destOrd="0" presId="urn:microsoft.com/office/officeart/2008/layout/CaptionedPictures"/>
    <dgm:cxn modelId="{CF0225CF-3A2E-43EA-B0C7-7E9AC0D570E4}" type="presParOf" srcId="{D8A25B0C-DEB1-40A3-88CD-5328AC4153BF}" destId="{4A1878E9-2122-4F3B-B616-2826CC355590}" srcOrd="8" destOrd="0" presId="urn:microsoft.com/office/officeart/2008/layout/CaptionedPictures"/>
    <dgm:cxn modelId="{FD6B8028-FC2B-4CAF-8C7A-4F2A71746F47}" type="presParOf" srcId="{4A1878E9-2122-4F3B-B616-2826CC355590}" destId="{D0D304F7-9474-48E2-9B8A-A0512B6FC3AF}" srcOrd="0" destOrd="0" presId="urn:microsoft.com/office/officeart/2008/layout/CaptionedPictures"/>
    <dgm:cxn modelId="{E271F3CF-58E0-433D-99D0-431323060788}" type="presParOf" srcId="{4A1878E9-2122-4F3B-B616-2826CC355590}" destId="{A316D7EB-F8EC-446C-9323-EB5FF20EFCBD}" srcOrd="1" destOrd="0" presId="urn:microsoft.com/office/officeart/2008/layout/CaptionedPictures"/>
    <dgm:cxn modelId="{A55F23BC-1066-492E-8CB1-96E8EE630745}" type="presParOf" srcId="{4A1878E9-2122-4F3B-B616-2826CC355590}" destId="{ADA51783-E6AC-467A-A460-A4DCF295EAA1}" srcOrd="2" destOrd="0" presId="urn:microsoft.com/office/officeart/2008/layout/CaptionedPictures"/>
    <dgm:cxn modelId="{9ABB4712-89AA-4F4D-A631-AEDDFF80E5C3}" type="presParOf" srcId="{ADA51783-E6AC-467A-A460-A4DCF295EAA1}" destId="{CD094618-0655-4599-B180-328175326049}" srcOrd="0" destOrd="0" presId="urn:microsoft.com/office/officeart/2008/layout/CaptionedPictures"/>
    <dgm:cxn modelId="{411A7EC9-416E-4882-8045-FC76089CC66C}" type="presParOf" srcId="{ADA51783-E6AC-467A-A460-A4DCF295EAA1}" destId="{E20EAB31-933A-49F0-842F-E7897029828F}" srcOrd="1" destOrd="0" presId="urn:microsoft.com/office/officeart/2008/layout/CaptionedPictures"/>
    <dgm:cxn modelId="{7F22363B-D71B-4996-A16E-EE2DCAC5900E}" type="presParOf" srcId="{D8A25B0C-DEB1-40A3-88CD-5328AC4153BF}" destId="{08A85682-C31B-4F68-9862-96241839F195}" srcOrd="9" destOrd="0" presId="urn:microsoft.com/office/officeart/2008/layout/CaptionedPictures"/>
    <dgm:cxn modelId="{050CC0A8-2537-41E9-A646-8B8C6507792D}" type="presParOf" srcId="{D8A25B0C-DEB1-40A3-88CD-5328AC4153BF}" destId="{A1B783B9-121A-4361-AB40-F88A5AB006E3}" srcOrd="10" destOrd="0" presId="urn:microsoft.com/office/officeart/2008/layout/CaptionedPictures"/>
    <dgm:cxn modelId="{64CCB34C-4DD8-4721-85D2-FBF5F324AF7E}" type="presParOf" srcId="{A1B783B9-121A-4361-AB40-F88A5AB006E3}" destId="{8EE4CDD6-D8DE-4C77-A4F5-5D6551A5E99D}" srcOrd="0" destOrd="0" presId="urn:microsoft.com/office/officeart/2008/layout/CaptionedPictures"/>
    <dgm:cxn modelId="{D3391B0D-0411-4256-BF8C-FBF0883144BF}" type="presParOf" srcId="{A1B783B9-121A-4361-AB40-F88A5AB006E3}" destId="{2DAD3FD8-D97C-4D55-8B0E-C0439613C2A1}" srcOrd="1" destOrd="0" presId="urn:microsoft.com/office/officeart/2008/layout/CaptionedPictures"/>
    <dgm:cxn modelId="{812CD262-DFF7-4536-B9CB-81AE561EBCEC}" type="presParOf" srcId="{A1B783B9-121A-4361-AB40-F88A5AB006E3}" destId="{42183135-2006-41AA-96C0-B7748294BC87}" srcOrd="2" destOrd="0" presId="urn:microsoft.com/office/officeart/2008/layout/CaptionedPictures"/>
    <dgm:cxn modelId="{1C12A336-4C5A-4EEF-BA1C-DEACBC4FE0F8}" type="presParOf" srcId="{42183135-2006-41AA-96C0-B7748294BC87}" destId="{10CD180D-571E-40AD-9315-26B62B2F8FC9}" srcOrd="0" destOrd="0" presId="urn:microsoft.com/office/officeart/2008/layout/CaptionedPictures"/>
    <dgm:cxn modelId="{C9FCB51A-0215-4955-91AB-FF755674C1BB}" type="presParOf" srcId="{42183135-2006-41AA-96C0-B7748294BC87}" destId="{DCFE58A0-C463-4F69-8BDB-B70B8A0411D1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D8757D-83A2-4F98-8294-E6855B73F7A5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40A856D-9209-4FFD-BAB3-4872B8579E30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T.P. Ma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 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65DA6802-59FF-435E-A13A-0C4C7055308B}" type="parTrans" cxnId="{6AB7CA23-5FE9-462D-87D8-D1C4FF095FC1}">
      <dgm:prSet/>
      <dgm:spPr/>
      <dgm:t>
        <a:bodyPr/>
        <a:lstStyle/>
        <a:p>
          <a:endParaRPr lang="zh-CN" altLang="en-US"/>
        </a:p>
      </dgm:t>
    </dgm:pt>
    <dgm:pt modelId="{CD14DEBE-AB58-4524-84E3-F87503AE62C2}" type="sibTrans" cxnId="{6AB7CA23-5FE9-462D-87D8-D1C4FF095FC1}">
      <dgm:prSet/>
      <dgm:spPr/>
      <dgm:t>
        <a:bodyPr/>
        <a:lstStyle/>
        <a:p>
          <a:endParaRPr lang="zh-CN" altLang="en-US"/>
        </a:p>
      </dgm:t>
    </dgm:pt>
    <dgm:pt modelId="{C0854FCD-3DF4-4DB9-A208-A4D19F8F63F6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Chenming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 C. Hu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47A04F2C-842C-439A-BF3A-A3B9C112A3F9}" type="parTrans" cxnId="{1D618F58-2D21-41EC-9552-BCE53BA46C54}">
      <dgm:prSet/>
      <dgm:spPr/>
      <dgm:t>
        <a:bodyPr/>
        <a:lstStyle/>
        <a:p>
          <a:endParaRPr lang="zh-CN" altLang="en-US"/>
        </a:p>
      </dgm:t>
    </dgm:pt>
    <dgm:pt modelId="{E729E328-D34D-451B-BE53-7995203146D4}" type="sibTrans" cxnId="{1D618F58-2D21-41EC-9552-BCE53BA46C54}">
      <dgm:prSet/>
      <dgm:spPr/>
      <dgm:t>
        <a:bodyPr/>
        <a:lstStyle/>
        <a:p>
          <a:endParaRPr lang="zh-CN" altLang="en-US"/>
        </a:p>
      </dgm:t>
    </dgm:pt>
    <dgm:pt modelId="{6FC883C9-245E-4515-A30A-265D56C4A3FE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4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美国工程院院士、中科院外籍院士、加州大学伯克利分校教授、台积电前</a:t>
          </a:r>
          <a:r>
            <a:rPr lang="en-US" altLang="zh-CN" sz="14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CTO</a:t>
          </a:r>
          <a:endParaRPr lang="zh-CN" altLang="en-US" sz="14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A96D1FA-7E08-4ABF-8F72-3DE409CBA899}" type="parTrans" cxnId="{6D6AEEC2-7881-4089-A67C-6CC69E045130}">
      <dgm:prSet/>
      <dgm:spPr/>
      <dgm:t>
        <a:bodyPr/>
        <a:lstStyle/>
        <a:p>
          <a:endParaRPr lang="zh-CN" altLang="en-US"/>
        </a:p>
      </dgm:t>
    </dgm:pt>
    <dgm:pt modelId="{DD922D5D-F8BD-4A57-A272-38E6A4A66674}" type="sibTrans" cxnId="{6D6AEEC2-7881-4089-A67C-6CC69E045130}">
      <dgm:prSet/>
      <dgm:spPr/>
      <dgm:t>
        <a:bodyPr/>
        <a:lstStyle/>
        <a:p>
          <a:endParaRPr lang="zh-CN" altLang="en-US"/>
        </a:p>
      </dgm:t>
    </dgm:pt>
    <dgm:pt modelId="{EFFB3436-49FB-4374-AB1D-16B185C515EE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Jason Woo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F4C5CCAC-24EE-4744-9A1A-4FD8AC3C4948}" type="parTrans" cxnId="{3AD222FE-61BE-42C0-BB59-B1F9C4A75EE4}">
      <dgm:prSet/>
      <dgm:spPr/>
      <dgm:t>
        <a:bodyPr/>
        <a:lstStyle/>
        <a:p>
          <a:endParaRPr lang="zh-CN" altLang="en-US"/>
        </a:p>
      </dgm:t>
    </dgm:pt>
    <dgm:pt modelId="{23957A6D-7E23-47F0-B744-B357C2FD38D4}" type="sibTrans" cxnId="{3AD222FE-61BE-42C0-BB59-B1F9C4A75EE4}">
      <dgm:prSet/>
      <dgm:spPr/>
      <dgm:t>
        <a:bodyPr/>
        <a:lstStyle/>
        <a:p>
          <a:endParaRPr lang="zh-CN" altLang="en-US"/>
        </a:p>
      </dgm:t>
    </dgm:pt>
    <dgm:pt modelId="{AE07882E-D1F9-40EA-AF48-977E73018E8C}">
      <dgm:prSet phldrT="[文本]" custT="1"/>
      <dgm:spPr>
        <a:solidFill>
          <a:schemeClr val="bg1"/>
        </a:solidFill>
      </dgm:spPr>
      <dgm:t>
        <a:bodyPr/>
        <a:lstStyle/>
        <a:p>
          <a:r>
            <a:rPr lang="en-US" altLang="zh-CN" sz="16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IEEE Fellow, </a:t>
          </a:r>
          <a:r>
            <a:rPr lang="zh-CN" altLang="en-US" sz="16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加州大学洛杉矶分校电子工程系教授</a:t>
          </a:r>
          <a:endParaRPr lang="zh-CN" altLang="en-US" sz="1600" b="1" dirty="0">
            <a:solidFill>
              <a:srgbClr val="00B050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8929193E-DAB1-429F-906B-18249128B014}" type="parTrans" cxnId="{7183A373-4A19-4396-8367-D65B1E589AE2}">
      <dgm:prSet/>
      <dgm:spPr/>
      <dgm:t>
        <a:bodyPr/>
        <a:lstStyle/>
        <a:p>
          <a:endParaRPr lang="zh-CN" altLang="en-US"/>
        </a:p>
      </dgm:t>
    </dgm:pt>
    <dgm:pt modelId="{656E8A07-6874-47F2-AA00-6399ADD03A1A}" type="sibTrans" cxnId="{7183A373-4A19-4396-8367-D65B1E589AE2}">
      <dgm:prSet/>
      <dgm:spPr/>
      <dgm:t>
        <a:bodyPr/>
        <a:lstStyle/>
        <a:p>
          <a:endParaRPr lang="zh-CN" altLang="en-US"/>
        </a:p>
      </dgm:t>
    </dgm:pt>
    <dgm:pt modelId="{E230CF2D-9E7D-4270-B3D6-377219C87838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美国工程院院士、耶鲁大学教授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A4CF477-32D7-41D5-9195-7A1873170FDB}" type="sibTrans" cxnId="{6F9DFF60-4747-4CDA-97DA-203EAB97862E}">
      <dgm:prSet/>
      <dgm:spPr/>
      <dgm:t>
        <a:bodyPr/>
        <a:lstStyle/>
        <a:p>
          <a:endParaRPr lang="zh-CN" altLang="en-US"/>
        </a:p>
      </dgm:t>
    </dgm:pt>
    <dgm:pt modelId="{021A24A0-BA4E-44EB-B6FD-F6939414D93D}" type="parTrans" cxnId="{6F9DFF60-4747-4CDA-97DA-203EAB97862E}">
      <dgm:prSet/>
      <dgm:spPr/>
      <dgm:t>
        <a:bodyPr/>
        <a:lstStyle/>
        <a:p>
          <a:endParaRPr lang="zh-CN" altLang="en-US"/>
        </a:p>
      </dgm:t>
    </dgm:pt>
    <dgm:pt modelId="{C4107D51-7A6A-4F62-B636-61148F530291}">
      <dgm:prSet phldrT="[文本]" custT="1"/>
      <dgm:spPr/>
      <dgm:t>
        <a:bodyPr/>
        <a:lstStyle/>
        <a:p>
          <a:r>
            <a:rPr lang="en-US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</a:t>
          </a:r>
          <a:r>
            <a:rPr lang="en-US" altLang="zh-CN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</a:t>
          </a:r>
          <a:r>
            <a:rPr lang="en-US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K.N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 </a:t>
          </a:r>
          <a:r>
            <a:rPr lang="en-US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Tu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77CC91AC-F8D8-4D29-9439-438AA9E9626F}" type="parTrans" cxnId="{30EF224E-750F-482B-912D-C87F0CE5B8A7}">
      <dgm:prSet/>
      <dgm:spPr/>
      <dgm:t>
        <a:bodyPr/>
        <a:lstStyle/>
        <a:p>
          <a:endParaRPr lang="zh-CN" altLang="en-US"/>
        </a:p>
      </dgm:t>
    </dgm:pt>
    <dgm:pt modelId="{2868FE57-4C98-4023-920A-F7DA486F1483}" type="sibTrans" cxnId="{30EF224E-750F-482B-912D-C87F0CE5B8A7}">
      <dgm:prSet/>
      <dgm:spPr/>
      <dgm:t>
        <a:bodyPr/>
        <a:lstStyle/>
        <a:p>
          <a:endParaRPr lang="zh-CN" altLang="en-US"/>
        </a:p>
      </dgm:t>
    </dgm:pt>
    <dgm:pt modelId="{4149F8E1-8BB3-48BA-87C3-524AC3F577AF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加州大学洛杉矶分校著名教授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3FEBA68-96AF-4FC7-8AD1-87579EE0A312}" type="parTrans" cxnId="{8CFB97C5-883B-4A0B-992F-C2D80C52E5C6}">
      <dgm:prSet/>
      <dgm:spPr/>
      <dgm:t>
        <a:bodyPr/>
        <a:lstStyle/>
        <a:p>
          <a:endParaRPr lang="zh-CN" altLang="en-US"/>
        </a:p>
      </dgm:t>
    </dgm:pt>
    <dgm:pt modelId="{9FA0EAE1-E581-4D30-9506-1D914A6B3327}" type="sibTrans" cxnId="{8CFB97C5-883B-4A0B-992F-C2D80C52E5C6}">
      <dgm:prSet/>
      <dgm:spPr/>
      <dgm:t>
        <a:bodyPr/>
        <a:lstStyle/>
        <a:p>
          <a:endParaRPr lang="zh-CN" altLang="en-US"/>
        </a:p>
      </dgm:t>
    </dgm:pt>
    <dgm:pt modelId="{50D63463-BC96-428A-80A8-1D5EEB366E64}">
      <dgm:prSet phldrT="[文本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</a:t>
          </a:r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 Paul </a:t>
          </a:r>
          <a:r>
            <a:rPr lang="en-US" altLang="zh-CN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S</a:t>
          </a:r>
          <a:r>
            <a:rPr lang="en-US" sz="1400" b="1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.Ho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F2AC17F6-9B1C-4EDA-902E-1026F85CEE23}" type="parTrans" cxnId="{9CFBE521-B2F9-40FF-957A-FF4E80986BDD}">
      <dgm:prSet/>
      <dgm:spPr/>
      <dgm:t>
        <a:bodyPr/>
        <a:lstStyle/>
        <a:p>
          <a:endParaRPr lang="zh-CN" altLang="en-US"/>
        </a:p>
      </dgm:t>
    </dgm:pt>
    <dgm:pt modelId="{86F086BC-7C14-495B-B0D7-5EF0B8484880}" type="sibTrans" cxnId="{9CFBE521-B2F9-40FF-957A-FF4E80986BDD}">
      <dgm:prSet/>
      <dgm:spPr/>
      <dgm:t>
        <a:bodyPr/>
        <a:lstStyle/>
        <a:p>
          <a:endParaRPr lang="zh-CN" altLang="en-US"/>
        </a:p>
      </dgm:t>
    </dgm:pt>
    <dgm:pt modelId="{922C6AAD-0F19-49BB-85E2-BB07E41B3816}">
      <dgm:prSet phldrT="[文本]" custT="1"/>
      <dgm:spPr>
        <a:solidFill>
          <a:schemeClr val="bg1"/>
        </a:solidFill>
      </dgm:spPr>
      <dgm:t>
        <a:bodyPr/>
        <a:lstStyle/>
        <a:p>
          <a:r>
            <a:rPr lang="en-US" altLang="zh-CN" sz="16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AIP Fellow</a:t>
          </a:r>
          <a:r>
            <a:rPr lang="zh-CN" altLang="en-US" sz="16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， </a:t>
          </a:r>
          <a:r>
            <a:rPr lang="en-US" altLang="zh-CN" sz="16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IEEE Fellow</a:t>
          </a:r>
          <a:r>
            <a:rPr lang="zh-CN" altLang="en-US" sz="1600" b="1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， 德州奥斯汀大学教授</a:t>
          </a:r>
          <a:endParaRPr lang="zh-CN" altLang="en-US" sz="1600" b="1" dirty="0">
            <a:solidFill>
              <a:srgbClr val="00B050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E1612B15-8FEC-498E-9E74-F18E8D50DE96}" type="parTrans" cxnId="{406BA4A0-247A-4384-9BF7-629F28EC50C8}">
      <dgm:prSet/>
      <dgm:spPr/>
      <dgm:t>
        <a:bodyPr/>
        <a:lstStyle/>
        <a:p>
          <a:endParaRPr lang="zh-CN" altLang="en-US"/>
        </a:p>
      </dgm:t>
    </dgm:pt>
    <dgm:pt modelId="{25DD1B9D-AAED-4EF0-A1B1-B146562BAEC5}" type="sibTrans" cxnId="{406BA4A0-247A-4384-9BF7-629F28EC50C8}">
      <dgm:prSet/>
      <dgm:spPr/>
      <dgm:t>
        <a:bodyPr/>
        <a:lstStyle/>
        <a:p>
          <a:endParaRPr lang="zh-CN" altLang="en-US"/>
        </a:p>
      </dgm:t>
    </dgm:pt>
    <dgm:pt modelId="{ED76C2AC-847E-4576-922D-888860F29021}">
      <dgm:prSet phldrT="[文本]" custT="1"/>
      <dgm:spPr/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Dr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 Chiu Tzu-Yin</a:t>
          </a:r>
          <a:endParaRPr lang="zh-CN" altLang="en-US" sz="1400" b="1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gm:t>
    </dgm:pt>
    <dgm:pt modelId="{D1BC9036-A62F-4A84-A5B5-8E020FD2E931}" type="parTrans" cxnId="{9DE72ED9-863E-4FEF-BE73-8F8791DB5D6F}">
      <dgm:prSet/>
      <dgm:spPr/>
      <dgm:t>
        <a:bodyPr/>
        <a:lstStyle/>
        <a:p>
          <a:endParaRPr lang="zh-CN" altLang="en-US"/>
        </a:p>
      </dgm:t>
    </dgm:pt>
    <dgm:pt modelId="{EFC1486F-1967-4E7A-823D-00115E978C91}" type="sibTrans" cxnId="{9DE72ED9-863E-4FEF-BE73-8F8791DB5D6F}">
      <dgm:prSet/>
      <dgm:spPr/>
      <dgm:t>
        <a:bodyPr/>
        <a:lstStyle/>
        <a:p>
          <a:endParaRPr lang="zh-CN" altLang="en-US"/>
        </a:p>
      </dgm:t>
    </dgm:pt>
    <dgm:pt modelId="{89A853A2-D861-4445-B0B9-8D5BBB1B5AD7}">
      <dgm:prSet phldrT="[文本]" custT="1"/>
      <dgm:spPr>
        <a:solidFill>
          <a:schemeClr val="bg1"/>
        </a:solidFill>
      </dgm:spPr>
      <dgm:t>
        <a:bodyPr/>
        <a:lstStyle/>
        <a:p>
          <a:r>
            <a:rPr lang="zh-CN" altLang="en-US" sz="1600" b="1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中芯国际首席执行官、执行董事</a:t>
          </a:r>
          <a:endParaRPr lang="zh-CN" altLang="en-US" sz="1600" b="1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FED6597-D8CE-4F8C-B09F-0841D30BB2DC}" type="parTrans" cxnId="{C0A9A10C-A3BE-4256-AEF7-17AE4FA26460}">
      <dgm:prSet/>
      <dgm:spPr/>
      <dgm:t>
        <a:bodyPr/>
        <a:lstStyle/>
        <a:p>
          <a:endParaRPr lang="zh-CN" altLang="en-US"/>
        </a:p>
      </dgm:t>
    </dgm:pt>
    <dgm:pt modelId="{FB1940B6-9239-4B26-BCE9-41366E7CC82D}" type="sibTrans" cxnId="{C0A9A10C-A3BE-4256-AEF7-17AE4FA26460}">
      <dgm:prSet/>
      <dgm:spPr/>
      <dgm:t>
        <a:bodyPr/>
        <a:lstStyle/>
        <a:p>
          <a:endParaRPr lang="zh-CN" altLang="en-US"/>
        </a:p>
      </dgm:t>
    </dgm:pt>
    <dgm:pt modelId="{D8A25B0C-DEB1-40A3-88CD-5328AC4153BF}" type="pres">
      <dgm:prSet presAssocID="{43D8757D-83A2-4F98-8294-E6855B73F7A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A37F416D-8832-4A5C-B018-0C6022C20800}" type="pres">
      <dgm:prSet presAssocID="{140A856D-9209-4FFD-BAB3-4872B8579E30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3F1AA380-A328-4B18-8D7C-F692DB301B09}" type="pres">
      <dgm:prSet presAssocID="{140A856D-9209-4FFD-BAB3-4872B8579E30}" presName="Accent" presStyleLbl="trAlignAcc1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1ED6458E-1D34-4C1F-9676-426ABD0F1918}" type="pres">
      <dgm:prSet presAssocID="{140A856D-9209-4FFD-BAB3-4872B8579E30}" presName="Image" presStyleLbl="alignImgPlace1" presStyleIdx="0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DC9DD44E-762F-485B-AACB-092D35275896}" type="pres">
      <dgm:prSet presAssocID="{140A856D-9209-4FFD-BAB3-4872B8579E30}" presName="ChildComposite" presStyleCnt="0"/>
      <dgm:spPr/>
      <dgm:t>
        <a:bodyPr/>
        <a:lstStyle/>
        <a:p>
          <a:endParaRPr lang="zh-CN" altLang="en-US"/>
        </a:p>
      </dgm:t>
    </dgm:pt>
    <dgm:pt modelId="{F23A296C-B1E5-419E-AD55-E76753D1AF80}" type="pres">
      <dgm:prSet presAssocID="{140A856D-9209-4FFD-BAB3-4872B8579E30}" presName="Child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26BF97-0D2C-418F-A258-1B71142203E1}" type="pres">
      <dgm:prSet presAssocID="{140A856D-9209-4FFD-BAB3-4872B8579E30}" presName="Parent" presStyleLbl="revTx" presStyleIdx="0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979FEB-B038-49BF-8AD4-6EB048CFCF22}" type="pres">
      <dgm:prSet presAssocID="{CD14DEBE-AB58-4524-84E3-F87503AE62C2}" presName="sibTrans" presStyleCnt="0"/>
      <dgm:spPr/>
      <dgm:t>
        <a:bodyPr/>
        <a:lstStyle/>
        <a:p>
          <a:endParaRPr lang="zh-CN" altLang="en-US"/>
        </a:p>
      </dgm:t>
    </dgm:pt>
    <dgm:pt modelId="{5595614F-E264-456F-BAAB-0C413CD457AE}" type="pres">
      <dgm:prSet presAssocID="{C0854FCD-3DF4-4DB9-A208-A4D19F8F63F6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42CD16DA-4E8E-4DE8-846D-027ABA2BD373}" type="pres">
      <dgm:prSet presAssocID="{C0854FCD-3DF4-4DB9-A208-A4D19F8F63F6}" presName="Accent" presStyleLbl="trAlignAcc1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3DDD38E5-674C-4BA2-ADBD-9F2CFC005D19}" type="pres">
      <dgm:prSet presAssocID="{C0854FCD-3DF4-4DB9-A208-A4D19F8F63F6}" presName="Image" presStyleLbl="alignImgPlace1" presStyleIdx="1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E0D0634A-C1FC-461D-A8C4-ED3F069188BF}" type="pres">
      <dgm:prSet presAssocID="{C0854FCD-3DF4-4DB9-A208-A4D19F8F63F6}" presName="ChildComposite" presStyleCnt="0"/>
      <dgm:spPr/>
      <dgm:t>
        <a:bodyPr/>
        <a:lstStyle/>
        <a:p>
          <a:endParaRPr lang="zh-CN" altLang="en-US"/>
        </a:p>
      </dgm:t>
    </dgm:pt>
    <dgm:pt modelId="{AA9D6C61-4D5A-46AD-B434-116627C67666}" type="pres">
      <dgm:prSet presAssocID="{C0854FCD-3DF4-4DB9-A208-A4D19F8F63F6}" presName="Child" presStyleLbl="node1" presStyleIdx="1" presStyleCnt="6" custScaleX="107375" custScaleY="147394" custLinFactNeighborY="182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5D54D3-F9E6-4965-850A-9FBD1B400DB4}" type="pres">
      <dgm:prSet presAssocID="{C0854FCD-3DF4-4DB9-A208-A4D19F8F63F6}" presName="Parent" presStyleLbl="revTx" presStyleIdx="1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D1D0F9-B2F0-472E-BAAC-A9ED1373DCB1}" type="pres">
      <dgm:prSet presAssocID="{E729E328-D34D-451B-BE53-7995203146D4}" presName="sibTrans" presStyleCnt="0"/>
      <dgm:spPr/>
      <dgm:t>
        <a:bodyPr/>
        <a:lstStyle/>
        <a:p>
          <a:endParaRPr lang="zh-CN" altLang="en-US"/>
        </a:p>
      </dgm:t>
    </dgm:pt>
    <dgm:pt modelId="{41E8292A-3DD3-42B7-BC81-2A4FD332E3EE}" type="pres">
      <dgm:prSet presAssocID="{EFFB3436-49FB-4374-AB1D-16B185C515EE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A345F5D8-D6C2-43E3-9EEE-80A25F9FA4F5}" type="pres">
      <dgm:prSet presAssocID="{EFFB3436-49FB-4374-AB1D-16B185C515EE}" presName="Accent" presStyleLbl="trAlignAcc1" presStyleIdx="2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47E8D7F2-9314-4496-A83C-CAEEE9D012D8}" type="pres">
      <dgm:prSet presAssocID="{EFFB3436-49FB-4374-AB1D-16B185C515EE}" presName="Image" presStyleLbl="alignImgPlace1" presStyleIdx="2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65C3FF75-3E30-4A01-81B9-2A93BDDC1215}" type="pres">
      <dgm:prSet presAssocID="{EFFB3436-49FB-4374-AB1D-16B185C515EE}" presName="ChildComposite" presStyleCnt="0"/>
      <dgm:spPr/>
      <dgm:t>
        <a:bodyPr/>
        <a:lstStyle/>
        <a:p>
          <a:endParaRPr lang="zh-CN" altLang="en-US"/>
        </a:p>
      </dgm:t>
    </dgm:pt>
    <dgm:pt modelId="{B51F6354-911E-40EB-B2BA-397A3861A79F}" type="pres">
      <dgm:prSet presAssocID="{EFFB3436-49FB-4374-AB1D-16B185C515EE}" presName="Child" presStyleLbl="node1" presStyleIdx="2" presStyleCnt="6" custScaleX="119473" custLinFactNeighborY="121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440190-D2B9-4918-B429-4092801BC035}" type="pres">
      <dgm:prSet presAssocID="{EFFB3436-49FB-4374-AB1D-16B185C515EE}" presName="Parent" presStyleLbl="revTx" presStyleIdx="2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AC8B4D-FD92-484D-AD8C-B4FB06D2172B}" type="pres">
      <dgm:prSet presAssocID="{23957A6D-7E23-47F0-B744-B357C2FD38D4}" presName="sibTrans" presStyleCnt="0"/>
      <dgm:spPr/>
      <dgm:t>
        <a:bodyPr/>
        <a:lstStyle/>
        <a:p>
          <a:endParaRPr lang="zh-CN" altLang="en-US"/>
        </a:p>
      </dgm:t>
    </dgm:pt>
    <dgm:pt modelId="{326F46C4-1512-4A39-A81F-BB4E970DDF2E}" type="pres">
      <dgm:prSet presAssocID="{C4107D51-7A6A-4F62-B636-61148F530291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2DD07230-D07A-4AEC-935E-8728F57452D4}" type="pres">
      <dgm:prSet presAssocID="{C4107D51-7A6A-4F62-B636-61148F530291}" presName="Accent" presStyleLbl="trAlignAcc1" presStyleIdx="3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85B82D90-6DD9-4C50-8BA5-D4C90981ADCC}" type="pres">
      <dgm:prSet presAssocID="{C4107D51-7A6A-4F62-B636-61148F530291}" presName="Image" presStyleLbl="alignImgPlace1" presStyleIdx="3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682272FA-63F2-416F-9B32-C3E415981285}" type="pres">
      <dgm:prSet presAssocID="{C4107D51-7A6A-4F62-B636-61148F530291}" presName="ChildComposite" presStyleCnt="0"/>
      <dgm:spPr/>
      <dgm:t>
        <a:bodyPr/>
        <a:lstStyle/>
        <a:p>
          <a:endParaRPr lang="zh-CN" altLang="en-US"/>
        </a:p>
      </dgm:t>
    </dgm:pt>
    <dgm:pt modelId="{84B8A2AC-498E-4873-93A1-65BB20665C0D}" type="pres">
      <dgm:prSet presAssocID="{C4107D51-7A6A-4F62-B636-61148F530291}" presName="Child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A01982-ECDB-4169-84E7-B4C2870BE6D4}" type="pres">
      <dgm:prSet presAssocID="{C4107D51-7A6A-4F62-B636-61148F530291}" presName="Parent" presStyleLbl="revTx" presStyleIdx="3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0AAEC6B-49DA-45B4-9607-9DF591952A58}" type="pres">
      <dgm:prSet presAssocID="{2868FE57-4C98-4023-920A-F7DA486F1483}" presName="sibTrans" presStyleCnt="0"/>
      <dgm:spPr/>
      <dgm:t>
        <a:bodyPr/>
        <a:lstStyle/>
        <a:p>
          <a:endParaRPr lang="zh-CN" altLang="en-US"/>
        </a:p>
      </dgm:t>
    </dgm:pt>
    <dgm:pt modelId="{25E9C095-C92E-4D25-B15A-138DE3A2210C}" type="pres">
      <dgm:prSet presAssocID="{50D63463-BC96-428A-80A8-1D5EEB366E64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3C72AAE0-9994-409F-A544-EB52A632E551}" type="pres">
      <dgm:prSet presAssocID="{50D63463-BC96-428A-80A8-1D5EEB366E64}" presName="Accent" presStyleLbl="trAlignAcc1" presStyleIdx="4" presStyleCnt="6" custLinFactNeighborX="-1343" custLinFactNeighborY="1712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39028524-8156-4BE8-9C00-4EA5C48A061A}" type="pres">
      <dgm:prSet presAssocID="{50D63463-BC96-428A-80A8-1D5EEB366E64}" presName="Image" presStyleLbl="alignImgPlace1" presStyleIdx="4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0DA5E56B-7486-498F-B5B4-C6CFAAF8E32E}" type="pres">
      <dgm:prSet presAssocID="{50D63463-BC96-428A-80A8-1D5EEB366E64}" presName="ChildComposite" presStyleCnt="0"/>
      <dgm:spPr/>
      <dgm:t>
        <a:bodyPr/>
        <a:lstStyle/>
        <a:p>
          <a:endParaRPr lang="zh-CN" altLang="en-US"/>
        </a:p>
      </dgm:t>
    </dgm:pt>
    <dgm:pt modelId="{BF3BB7E9-0D04-4AF9-B360-A4A3FBA53287}" type="pres">
      <dgm:prSet presAssocID="{50D63463-BC96-428A-80A8-1D5EEB366E64}" presName="Child" presStyleLbl="node1" presStyleIdx="4" presStyleCnt="6" custScaleX="117059" custLinFactNeighborY="60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1DDDA8-37B1-412B-93E9-445C88903D7E}" type="pres">
      <dgm:prSet presAssocID="{50D63463-BC96-428A-80A8-1D5EEB366E64}" presName="Parent" presStyleLbl="revTx" presStyleIdx="4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A4D28B-7898-4D20-A78F-FB400F6ACD8C}" type="pres">
      <dgm:prSet presAssocID="{86F086BC-7C14-495B-B0D7-5EF0B8484880}" presName="sibTrans" presStyleCnt="0"/>
      <dgm:spPr/>
      <dgm:t>
        <a:bodyPr/>
        <a:lstStyle/>
        <a:p>
          <a:endParaRPr lang="zh-CN" altLang="en-US"/>
        </a:p>
      </dgm:t>
    </dgm:pt>
    <dgm:pt modelId="{B70B91F7-A538-4FCD-86E1-B8D33D44A2DD}" type="pres">
      <dgm:prSet presAssocID="{ED76C2AC-847E-4576-922D-888860F29021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0D21955D-14D0-4AA4-AEA3-682CB82FEC11}" type="pres">
      <dgm:prSet presAssocID="{ED76C2AC-847E-4576-922D-888860F29021}" presName="Accent" presStyleLbl="trAlignAcc1" presStyleIdx="5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964BD52D-28E3-4888-9F40-50C2D7FE9F62}" type="pres">
      <dgm:prSet presAssocID="{ED76C2AC-847E-4576-922D-888860F29021}" presName="Image" presStyleLbl="alignImgPlace1" presStyleIdx="5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D9FBA160-8FC8-4B23-8290-65C294548B79}" type="pres">
      <dgm:prSet presAssocID="{ED76C2AC-847E-4576-922D-888860F29021}" presName="ChildComposite" presStyleCnt="0"/>
      <dgm:spPr/>
      <dgm:t>
        <a:bodyPr/>
        <a:lstStyle/>
        <a:p>
          <a:endParaRPr lang="zh-CN" altLang="en-US"/>
        </a:p>
      </dgm:t>
    </dgm:pt>
    <dgm:pt modelId="{FC10549C-DEEC-436F-9E69-7486EF39350E}" type="pres">
      <dgm:prSet presAssocID="{ED76C2AC-847E-4576-922D-888860F29021}" presName="Child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C7638AB-F13C-4C94-8A9D-5166261F0F06}" type="pres">
      <dgm:prSet presAssocID="{ED76C2AC-847E-4576-922D-888860F29021}" presName="Parent" presStyleLbl="revTx" presStyleIdx="5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0EF224E-750F-482B-912D-C87F0CE5B8A7}" srcId="{43D8757D-83A2-4F98-8294-E6855B73F7A5}" destId="{C4107D51-7A6A-4F62-B636-61148F530291}" srcOrd="3" destOrd="0" parTransId="{77CC91AC-F8D8-4D29-9439-438AA9E9626F}" sibTransId="{2868FE57-4C98-4023-920A-F7DA486F1483}"/>
    <dgm:cxn modelId="{AC89D886-9233-438C-9AD1-466F8885AE81}" type="presOf" srcId="{43D8757D-83A2-4F98-8294-E6855B73F7A5}" destId="{D8A25B0C-DEB1-40A3-88CD-5328AC4153BF}" srcOrd="0" destOrd="0" presId="urn:microsoft.com/office/officeart/2008/layout/CaptionedPictures"/>
    <dgm:cxn modelId="{FB6217D1-311A-484D-B151-E852B42028A4}" type="presOf" srcId="{89A853A2-D861-4445-B0B9-8D5BBB1B5AD7}" destId="{FC10549C-DEEC-436F-9E69-7486EF39350E}" srcOrd="0" destOrd="0" presId="urn:microsoft.com/office/officeart/2008/layout/CaptionedPictures"/>
    <dgm:cxn modelId="{E90B78FF-CF30-4E89-B0F6-F3E3CCA017C8}" type="presOf" srcId="{AE07882E-D1F9-40EA-AF48-977E73018E8C}" destId="{B51F6354-911E-40EB-B2BA-397A3861A79F}" srcOrd="0" destOrd="0" presId="urn:microsoft.com/office/officeart/2008/layout/CaptionedPictures"/>
    <dgm:cxn modelId="{6F9DFF60-4747-4CDA-97DA-203EAB97862E}" srcId="{140A856D-9209-4FFD-BAB3-4872B8579E30}" destId="{E230CF2D-9E7D-4270-B3D6-377219C87838}" srcOrd="0" destOrd="0" parTransId="{021A24A0-BA4E-44EB-B6FD-F6939414D93D}" sibTransId="{8A4CF477-32D7-41D5-9195-7A1873170FDB}"/>
    <dgm:cxn modelId="{4F99F7B4-DCBC-48BD-9CC5-C803E6CAF69D}" type="presOf" srcId="{140A856D-9209-4FFD-BAB3-4872B8579E30}" destId="{1526BF97-0D2C-418F-A258-1B71142203E1}" srcOrd="0" destOrd="0" presId="urn:microsoft.com/office/officeart/2008/layout/CaptionedPictures"/>
    <dgm:cxn modelId="{6AB7CA23-5FE9-462D-87D8-D1C4FF095FC1}" srcId="{43D8757D-83A2-4F98-8294-E6855B73F7A5}" destId="{140A856D-9209-4FFD-BAB3-4872B8579E30}" srcOrd="0" destOrd="0" parTransId="{65DA6802-59FF-435E-A13A-0C4C7055308B}" sibTransId="{CD14DEBE-AB58-4524-84E3-F87503AE62C2}"/>
    <dgm:cxn modelId="{7183A373-4A19-4396-8367-D65B1E589AE2}" srcId="{EFFB3436-49FB-4374-AB1D-16B185C515EE}" destId="{AE07882E-D1F9-40EA-AF48-977E73018E8C}" srcOrd="0" destOrd="0" parTransId="{8929193E-DAB1-429F-906B-18249128B014}" sibTransId="{656E8A07-6874-47F2-AA00-6399ADD03A1A}"/>
    <dgm:cxn modelId="{9CFBE521-B2F9-40FF-957A-FF4E80986BDD}" srcId="{43D8757D-83A2-4F98-8294-E6855B73F7A5}" destId="{50D63463-BC96-428A-80A8-1D5EEB366E64}" srcOrd="4" destOrd="0" parTransId="{F2AC17F6-9B1C-4EDA-902E-1026F85CEE23}" sibTransId="{86F086BC-7C14-495B-B0D7-5EF0B8484880}"/>
    <dgm:cxn modelId="{8CFB97C5-883B-4A0B-992F-C2D80C52E5C6}" srcId="{C4107D51-7A6A-4F62-B636-61148F530291}" destId="{4149F8E1-8BB3-48BA-87C3-524AC3F577AF}" srcOrd="0" destOrd="0" parTransId="{93FEBA68-96AF-4FC7-8AD1-87579EE0A312}" sibTransId="{9FA0EAE1-E581-4D30-9506-1D914A6B3327}"/>
    <dgm:cxn modelId="{9DF9BD8D-8657-4900-95AD-808922614140}" type="presOf" srcId="{EFFB3436-49FB-4374-AB1D-16B185C515EE}" destId="{A3440190-D2B9-4918-B429-4092801BC035}" srcOrd="0" destOrd="0" presId="urn:microsoft.com/office/officeart/2008/layout/CaptionedPictures"/>
    <dgm:cxn modelId="{A1D5FC0C-DBCC-4D7D-89B3-3904F7FEC325}" type="presOf" srcId="{ED76C2AC-847E-4576-922D-888860F29021}" destId="{2C7638AB-F13C-4C94-8A9D-5166261F0F06}" srcOrd="0" destOrd="0" presId="urn:microsoft.com/office/officeart/2008/layout/CaptionedPictures"/>
    <dgm:cxn modelId="{1D146030-09E5-4DAA-BF27-79E01FA2F97B}" type="presOf" srcId="{C4107D51-7A6A-4F62-B636-61148F530291}" destId="{3FA01982-ECDB-4169-84E7-B4C2870BE6D4}" srcOrd="0" destOrd="0" presId="urn:microsoft.com/office/officeart/2008/layout/CaptionedPictures"/>
    <dgm:cxn modelId="{406BA4A0-247A-4384-9BF7-629F28EC50C8}" srcId="{50D63463-BC96-428A-80A8-1D5EEB366E64}" destId="{922C6AAD-0F19-49BB-85E2-BB07E41B3816}" srcOrd="0" destOrd="0" parTransId="{E1612B15-8FEC-498E-9E74-F18E8D50DE96}" sibTransId="{25DD1B9D-AAED-4EF0-A1B1-B146562BAEC5}"/>
    <dgm:cxn modelId="{6D6AEEC2-7881-4089-A67C-6CC69E045130}" srcId="{C0854FCD-3DF4-4DB9-A208-A4D19F8F63F6}" destId="{6FC883C9-245E-4515-A30A-265D56C4A3FE}" srcOrd="0" destOrd="0" parTransId="{CA96D1FA-7E08-4ABF-8F72-3DE409CBA899}" sibTransId="{DD922D5D-F8BD-4A57-A272-38E6A4A66674}"/>
    <dgm:cxn modelId="{3AD222FE-61BE-42C0-BB59-B1F9C4A75EE4}" srcId="{43D8757D-83A2-4F98-8294-E6855B73F7A5}" destId="{EFFB3436-49FB-4374-AB1D-16B185C515EE}" srcOrd="2" destOrd="0" parTransId="{F4C5CCAC-24EE-4744-9A1A-4FD8AC3C4948}" sibTransId="{23957A6D-7E23-47F0-B744-B357C2FD38D4}"/>
    <dgm:cxn modelId="{B8F027EE-1EE4-4EE3-B60A-CC06800CC1DC}" type="presOf" srcId="{4149F8E1-8BB3-48BA-87C3-524AC3F577AF}" destId="{84B8A2AC-498E-4873-93A1-65BB20665C0D}" srcOrd="0" destOrd="0" presId="urn:microsoft.com/office/officeart/2008/layout/CaptionedPictures"/>
    <dgm:cxn modelId="{1D618F58-2D21-41EC-9552-BCE53BA46C54}" srcId="{43D8757D-83A2-4F98-8294-E6855B73F7A5}" destId="{C0854FCD-3DF4-4DB9-A208-A4D19F8F63F6}" srcOrd="1" destOrd="0" parTransId="{47A04F2C-842C-439A-BF3A-A3B9C112A3F9}" sibTransId="{E729E328-D34D-451B-BE53-7995203146D4}"/>
    <dgm:cxn modelId="{C0A9A10C-A3BE-4256-AEF7-17AE4FA26460}" srcId="{ED76C2AC-847E-4576-922D-888860F29021}" destId="{89A853A2-D861-4445-B0B9-8D5BBB1B5AD7}" srcOrd="0" destOrd="0" parTransId="{1FED6597-D8CE-4F8C-B09F-0841D30BB2DC}" sibTransId="{FB1940B6-9239-4B26-BCE9-41366E7CC82D}"/>
    <dgm:cxn modelId="{A6B0FF55-9439-4106-99C7-C8324F4C5FB2}" type="presOf" srcId="{E230CF2D-9E7D-4270-B3D6-377219C87838}" destId="{F23A296C-B1E5-419E-AD55-E76753D1AF80}" srcOrd="0" destOrd="0" presId="urn:microsoft.com/office/officeart/2008/layout/CaptionedPictures"/>
    <dgm:cxn modelId="{A0566554-6D7B-4E91-888B-42F26ACBEC4E}" type="presOf" srcId="{C0854FCD-3DF4-4DB9-A208-A4D19F8F63F6}" destId="{B75D54D3-F9E6-4965-850A-9FBD1B400DB4}" srcOrd="0" destOrd="0" presId="urn:microsoft.com/office/officeart/2008/layout/CaptionedPictures"/>
    <dgm:cxn modelId="{6AD59088-8094-45FE-85A7-4778D8515D8F}" type="presOf" srcId="{922C6AAD-0F19-49BB-85E2-BB07E41B3816}" destId="{BF3BB7E9-0D04-4AF9-B360-A4A3FBA53287}" srcOrd="0" destOrd="0" presId="urn:microsoft.com/office/officeart/2008/layout/CaptionedPictures"/>
    <dgm:cxn modelId="{C14983BF-F774-48BF-AD89-E2F6B47989EF}" type="presOf" srcId="{6FC883C9-245E-4515-A30A-265D56C4A3FE}" destId="{AA9D6C61-4D5A-46AD-B434-116627C67666}" srcOrd="0" destOrd="0" presId="urn:microsoft.com/office/officeart/2008/layout/CaptionedPictures"/>
    <dgm:cxn modelId="{9DE72ED9-863E-4FEF-BE73-8F8791DB5D6F}" srcId="{43D8757D-83A2-4F98-8294-E6855B73F7A5}" destId="{ED76C2AC-847E-4576-922D-888860F29021}" srcOrd="5" destOrd="0" parTransId="{D1BC9036-A62F-4A84-A5B5-8E020FD2E931}" sibTransId="{EFC1486F-1967-4E7A-823D-00115E978C91}"/>
    <dgm:cxn modelId="{115CBFF9-0183-437A-82FA-B5B6E09194E0}" type="presOf" srcId="{50D63463-BC96-428A-80A8-1D5EEB366E64}" destId="{E41DDDA8-37B1-412B-93E9-445C88903D7E}" srcOrd="0" destOrd="0" presId="urn:microsoft.com/office/officeart/2008/layout/CaptionedPictures"/>
    <dgm:cxn modelId="{0CB7191F-8565-4370-B5BA-98BE6621CB91}" type="presParOf" srcId="{D8A25B0C-DEB1-40A3-88CD-5328AC4153BF}" destId="{A37F416D-8832-4A5C-B018-0C6022C20800}" srcOrd="0" destOrd="0" presId="urn:microsoft.com/office/officeart/2008/layout/CaptionedPictures"/>
    <dgm:cxn modelId="{D2F5276D-1C7B-4A08-A5E3-2251379974A4}" type="presParOf" srcId="{A37F416D-8832-4A5C-B018-0C6022C20800}" destId="{3F1AA380-A328-4B18-8D7C-F692DB301B09}" srcOrd="0" destOrd="0" presId="urn:microsoft.com/office/officeart/2008/layout/CaptionedPictures"/>
    <dgm:cxn modelId="{6A098B88-6A6E-461B-B6FD-8991B22547AB}" type="presParOf" srcId="{A37F416D-8832-4A5C-B018-0C6022C20800}" destId="{1ED6458E-1D34-4C1F-9676-426ABD0F1918}" srcOrd="1" destOrd="0" presId="urn:microsoft.com/office/officeart/2008/layout/CaptionedPictures"/>
    <dgm:cxn modelId="{C3083BC0-1E1A-4CC3-91C5-0915A4385952}" type="presParOf" srcId="{A37F416D-8832-4A5C-B018-0C6022C20800}" destId="{DC9DD44E-762F-485B-AACB-092D35275896}" srcOrd="2" destOrd="0" presId="urn:microsoft.com/office/officeart/2008/layout/CaptionedPictures"/>
    <dgm:cxn modelId="{505576BC-FDF8-4EF3-BCDB-2597034250B5}" type="presParOf" srcId="{DC9DD44E-762F-485B-AACB-092D35275896}" destId="{F23A296C-B1E5-419E-AD55-E76753D1AF80}" srcOrd="0" destOrd="0" presId="urn:microsoft.com/office/officeart/2008/layout/CaptionedPictures"/>
    <dgm:cxn modelId="{F9135015-D6DF-427A-A6AE-CF88DDD2B59D}" type="presParOf" srcId="{DC9DD44E-762F-485B-AACB-092D35275896}" destId="{1526BF97-0D2C-418F-A258-1B71142203E1}" srcOrd="1" destOrd="0" presId="urn:microsoft.com/office/officeart/2008/layout/CaptionedPictures"/>
    <dgm:cxn modelId="{F92F4BD6-4418-45A4-B77D-264F36F61DC1}" type="presParOf" srcId="{D8A25B0C-DEB1-40A3-88CD-5328AC4153BF}" destId="{E7979FEB-B038-49BF-8AD4-6EB048CFCF22}" srcOrd="1" destOrd="0" presId="urn:microsoft.com/office/officeart/2008/layout/CaptionedPictures"/>
    <dgm:cxn modelId="{381B7AFD-E724-42FB-AAC0-D41AE06D9DFB}" type="presParOf" srcId="{D8A25B0C-DEB1-40A3-88CD-5328AC4153BF}" destId="{5595614F-E264-456F-BAAB-0C413CD457AE}" srcOrd="2" destOrd="0" presId="urn:microsoft.com/office/officeart/2008/layout/CaptionedPictures"/>
    <dgm:cxn modelId="{27C8288A-2EFA-40D7-B709-3EF6619DDCF7}" type="presParOf" srcId="{5595614F-E264-456F-BAAB-0C413CD457AE}" destId="{42CD16DA-4E8E-4DE8-846D-027ABA2BD373}" srcOrd="0" destOrd="0" presId="urn:microsoft.com/office/officeart/2008/layout/CaptionedPictures"/>
    <dgm:cxn modelId="{F9C2CE9E-0472-403D-9ED3-71ACE3A14F93}" type="presParOf" srcId="{5595614F-E264-456F-BAAB-0C413CD457AE}" destId="{3DDD38E5-674C-4BA2-ADBD-9F2CFC005D19}" srcOrd="1" destOrd="0" presId="urn:microsoft.com/office/officeart/2008/layout/CaptionedPictures"/>
    <dgm:cxn modelId="{74BB8DE6-6F0C-4752-BD4E-FE5337368E54}" type="presParOf" srcId="{5595614F-E264-456F-BAAB-0C413CD457AE}" destId="{E0D0634A-C1FC-461D-A8C4-ED3F069188BF}" srcOrd="2" destOrd="0" presId="urn:microsoft.com/office/officeart/2008/layout/CaptionedPictures"/>
    <dgm:cxn modelId="{DFA3187B-2DE5-47D0-AFE8-0DA86BAA81B1}" type="presParOf" srcId="{E0D0634A-C1FC-461D-A8C4-ED3F069188BF}" destId="{AA9D6C61-4D5A-46AD-B434-116627C67666}" srcOrd="0" destOrd="0" presId="urn:microsoft.com/office/officeart/2008/layout/CaptionedPictures"/>
    <dgm:cxn modelId="{762800D2-6535-4A41-BBF3-7C51EC560E54}" type="presParOf" srcId="{E0D0634A-C1FC-461D-A8C4-ED3F069188BF}" destId="{B75D54D3-F9E6-4965-850A-9FBD1B400DB4}" srcOrd="1" destOrd="0" presId="urn:microsoft.com/office/officeart/2008/layout/CaptionedPictures"/>
    <dgm:cxn modelId="{9028800D-4883-4AC8-9921-93F415FADB5A}" type="presParOf" srcId="{D8A25B0C-DEB1-40A3-88CD-5328AC4153BF}" destId="{59D1D0F9-B2F0-472E-BAAC-A9ED1373DCB1}" srcOrd="3" destOrd="0" presId="urn:microsoft.com/office/officeart/2008/layout/CaptionedPictures"/>
    <dgm:cxn modelId="{D772BBF8-E099-4F0A-8B67-B6B2BC894CFA}" type="presParOf" srcId="{D8A25B0C-DEB1-40A3-88CD-5328AC4153BF}" destId="{41E8292A-3DD3-42B7-BC81-2A4FD332E3EE}" srcOrd="4" destOrd="0" presId="urn:microsoft.com/office/officeart/2008/layout/CaptionedPictures"/>
    <dgm:cxn modelId="{AB51EDD6-5E8B-4746-A889-705A5867192A}" type="presParOf" srcId="{41E8292A-3DD3-42B7-BC81-2A4FD332E3EE}" destId="{A345F5D8-D6C2-43E3-9EEE-80A25F9FA4F5}" srcOrd="0" destOrd="0" presId="urn:microsoft.com/office/officeart/2008/layout/CaptionedPictures"/>
    <dgm:cxn modelId="{4149C5B7-1F65-43DE-AB4B-A93E75DACACA}" type="presParOf" srcId="{41E8292A-3DD3-42B7-BC81-2A4FD332E3EE}" destId="{47E8D7F2-9314-4496-A83C-CAEEE9D012D8}" srcOrd="1" destOrd="0" presId="urn:microsoft.com/office/officeart/2008/layout/CaptionedPictures"/>
    <dgm:cxn modelId="{229B913B-22E2-4DCA-B488-D207942FCE57}" type="presParOf" srcId="{41E8292A-3DD3-42B7-BC81-2A4FD332E3EE}" destId="{65C3FF75-3E30-4A01-81B9-2A93BDDC1215}" srcOrd="2" destOrd="0" presId="urn:microsoft.com/office/officeart/2008/layout/CaptionedPictures"/>
    <dgm:cxn modelId="{2F6C564A-D6DD-403A-A77F-61C1BB0706A4}" type="presParOf" srcId="{65C3FF75-3E30-4A01-81B9-2A93BDDC1215}" destId="{B51F6354-911E-40EB-B2BA-397A3861A79F}" srcOrd="0" destOrd="0" presId="urn:microsoft.com/office/officeart/2008/layout/CaptionedPictures"/>
    <dgm:cxn modelId="{5FF09CFA-6CC6-46D3-841B-10016C9DC5F3}" type="presParOf" srcId="{65C3FF75-3E30-4A01-81B9-2A93BDDC1215}" destId="{A3440190-D2B9-4918-B429-4092801BC035}" srcOrd="1" destOrd="0" presId="urn:microsoft.com/office/officeart/2008/layout/CaptionedPictures"/>
    <dgm:cxn modelId="{1E32A9C0-D9D3-472A-A200-A3981C45C0A1}" type="presParOf" srcId="{D8A25B0C-DEB1-40A3-88CD-5328AC4153BF}" destId="{E3AC8B4D-FD92-484D-AD8C-B4FB06D2172B}" srcOrd="5" destOrd="0" presId="urn:microsoft.com/office/officeart/2008/layout/CaptionedPictures"/>
    <dgm:cxn modelId="{7D93D3F6-AFD2-4CB4-90ED-976FF52967B5}" type="presParOf" srcId="{D8A25B0C-DEB1-40A3-88CD-5328AC4153BF}" destId="{326F46C4-1512-4A39-A81F-BB4E970DDF2E}" srcOrd="6" destOrd="0" presId="urn:microsoft.com/office/officeart/2008/layout/CaptionedPictures"/>
    <dgm:cxn modelId="{40523D6A-2F9D-43BF-A7F4-7D314CD5F0A4}" type="presParOf" srcId="{326F46C4-1512-4A39-A81F-BB4E970DDF2E}" destId="{2DD07230-D07A-4AEC-935E-8728F57452D4}" srcOrd="0" destOrd="0" presId="urn:microsoft.com/office/officeart/2008/layout/CaptionedPictures"/>
    <dgm:cxn modelId="{2597325A-7B3B-4863-98E7-3F8A21C725C8}" type="presParOf" srcId="{326F46C4-1512-4A39-A81F-BB4E970DDF2E}" destId="{85B82D90-6DD9-4C50-8BA5-D4C90981ADCC}" srcOrd="1" destOrd="0" presId="urn:microsoft.com/office/officeart/2008/layout/CaptionedPictures"/>
    <dgm:cxn modelId="{AD9563C3-0EB4-4528-BBE8-905582B22E77}" type="presParOf" srcId="{326F46C4-1512-4A39-A81F-BB4E970DDF2E}" destId="{682272FA-63F2-416F-9B32-C3E415981285}" srcOrd="2" destOrd="0" presId="urn:microsoft.com/office/officeart/2008/layout/CaptionedPictures"/>
    <dgm:cxn modelId="{0ECC0E83-701A-4067-B38E-52BEE4008CEE}" type="presParOf" srcId="{682272FA-63F2-416F-9B32-C3E415981285}" destId="{84B8A2AC-498E-4873-93A1-65BB20665C0D}" srcOrd="0" destOrd="0" presId="urn:microsoft.com/office/officeart/2008/layout/CaptionedPictures"/>
    <dgm:cxn modelId="{DB6AFB88-B5B9-4C52-A384-BEFCAAADFE5F}" type="presParOf" srcId="{682272FA-63F2-416F-9B32-C3E415981285}" destId="{3FA01982-ECDB-4169-84E7-B4C2870BE6D4}" srcOrd="1" destOrd="0" presId="urn:microsoft.com/office/officeart/2008/layout/CaptionedPictures"/>
    <dgm:cxn modelId="{7298FD89-96C7-4414-ACE2-27768A0A26D6}" type="presParOf" srcId="{D8A25B0C-DEB1-40A3-88CD-5328AC4153BF}" destId="{B0AAEC6B-49DA-45B4-9607-9DF591952A58}" srcOrd="7" destOrd="0" presId="urn:microsoft.com/office/officeart/2008/layout/CaptionedPictures"/>
    <dgm:cxn modelId="{78DA3D92-4A0F-4241-A8A7-3C989DE6F561}" type="presParOf" srcId="{D8A25B0C-DEB1-40A3-88CD-5328AC4153BF}" destId="{25E9C095-C92E-4D25-B15A-138DE3A2210C}" srcOrd="8" destOrd="0" presId="urn:microsoft.com/office/officeart/2008/layout/CaptionedPictures"/>
    <dgm:cxn modelId="{8A51AE7C-8E92-4076-A87C-6A6C9198F28E}" type="presParOf" srcId="{25E9C095-C92E-4D25-B15A-138DE3A2210C}" destId="{3C72AAE0-9994-409F-A544-EB52A632E551}" srcOrd="0" destOrd="0" presId="urn:microsoft.com/office/officeart/2008/layout/CaptionedPictures"/>
    <dgm:cxn modelId="{96E609D4-840D-44B8-B6DB-403AB95E176A}" type="presParOf" srcId="{25E9C095-C92E-4D25-B15A-138DE3A2210C}" destId="{39028524-8156-4BE8-9C00-4EA5C48A061A}" srcOrd="1" destOrd="0" presId="urn:microsoft.com/office/officeart/2008/layout/CaptionedPictures"/>
    <dgm:cxn modelId="{9DCEED88-FF4C-46BA-9635-520D47BCAF93}" type="presParOf" srcId="{25E9C095-C92E-4D25-B15A-138DE3A2210C}" destId="{0DA5E56B-7486-498F-B5B4-C6CFAAF8E32E}" srcOrd="2" destOrd="0" presId="urn:microsoft.com/office/officeart/2008/layout/CaptionedPictures"/>
    <dgm:cxn modelId="{A79BF041-885F-4A2C-8A8A-6AE76140BEDE}" type="presParOf" srcId="{0DA5E56B-7486-498F-B5B4-C6CFAAF8E32E}" destId="{BF3BB7E9-0D04-4AF9-B360-A4A3FBA53287}" srcOrd="0" destOrd="0" presId="urn:microsoft.com/office/officeart/2008/layout/CaptionedPictures"/>
    <dgm:cxn modelId="{5116B9BD-0EDE-4A88-930C-A5BCE3F7C448}" type="presParOf" srcId="{0DA5E56B-7486-498F-B5B4-C6CFAAF8E32E}" destId="{E41DDDA8-37B1-412B-93E9-445C88903D7E}" srcOrd="1" destOrd="0" presId="urn:microsoft.com/office/officeart/2008/layout/CaptionedPictures"/>
    <dgm:cxn modelId="{795056E3-703F-4FB4-A571-82599A1621FD}" type="presParOf" srcId="{D8A25B0C-DEB1-40A3-88CD-5328AC4153BF}" destId="{81A4D28B-7898-4D20-A78F-FB400F6ACD8C}" srcOrd="9" destOrd="0" presId="urn:microsoft.com/office/officeart/2008/layout/CaptionedPictures"/>
    <dgm:cxn modelId="{4EE47CB8-7270-404C-A78A-4A81FC6237B5}" type="presParOf" srcId="{D8A25B0C-DEB1-40A3-88CD-5328AC4153BF}" destId="{B70B91F7-A538-4FCD-86E1-B8D33D44A2DD}" srcOrd="10" destOrd="0" presId="urn:microsoft.com/office/officeart/2008/layout/CaptionedPictures"/>
    <dgm:cxn modelId="{C64A6147-1E12-4FBC-B69B-3451225EC392}" type="presParOf" srcId="{B70B91F7-A538-4FCD-86E1-B8D33D44A2DD}" destId="{0D21955D-14D0-4AA4-AEA3-682CB82FEC11}" srcOrd="0" destOrd="0" presId="urn:microsoft.com/office/officeart/2008/layout/CaptionedPictures"/>
    <dgm:cxn modelId="{24AFA923-E75B-4E0A-B28A-C615A6F325DF}" type="presParOf" srcId="{B70B91F7-A538-4FCD-86E1-B8D33D44A2DD}" destId="{964BD52D-28E3-4888-9F40-50C2D7FE9F62}" srcOrd="1" destOrd="0" presId="urn:microsoft.com/office/officeart/2008/layout/CaptionedPictures"/>
    <dgm:cxn modelId="{0A70829E-CD4F-4608-B0A7-8E77FD2164FF}" type="presParOf" srcId="{B70B91F7-A538-4FCD-86E1-B8D33D44A2DD}" destId="{D9FBA160-8FC8-4B23-8290-65C294548B79}" srcOrd="2" destOrd="0" presId="urn:microsoft.com/office/officeart/2008/layout/CaptionedPictures"/>
    <dgm:cxn modelId="{2A05E289-3839-4ABD-B320-070523EF687A}" type="presParOf" srcId="{D9FBA160-8FC8-4B23-8290-65C294548B79}" destId="{FC10549C-DEEC-436F-9E69-7486EF39350E}" srcOrd="0" destOrd="0" presId="urn:microsoft.com/office/officeart/2008/layout/CaptionedPictures"/>
    <dgm:cxn modelId="{8E3392FE-2E4B-4E3C-BC16-AA0F1D93052C}" type="presParOf" srcId="{D9FBA160-8FC8-4B23-8290-65C294548B79}" destId="{2C7638AB-F13C-4C94-8A9D-5166261F0F06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1F96116-F7AD-4475-88AA-A5EA6D8D50C5}" type="doc">
      <dgm:prSet loTypeId="urn:microsoft.com/office/officeart/2005/8/layout/default#1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520B64F7-66DD-48EC-A597-F3CDE47445D9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通信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715CDEA-B8E6-4446-8EE3-28A3B25A5C89}" type="parTrans" cxnId="{E9F7186B-0325-4C92-A89E-CE6C362FE6D6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5F6906A5-88C0-4D77-96D4-2AF25D273392}" type="sibTrans" cxnId="{E9F7186B-0325-4C92-A89E-CE6C362FE6D6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169F953E-9A14-49F8-83A1-31A14158305F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物联网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FF1D773-326C-41B2-8A74-C1E07249DEFC}" type="parTrans" cxnId="{41011017-9E30-47F2-8AB7-DA35BD94D703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38863745-B985-46FE-9664-3DD81C8FE4E3}" type="sibTrans" cxnId="{41011017-9E30-47F2-8AB7-DA35BD94D703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8C96D8DF-2265-4771-950F-4B49CFCCC96A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医疗电子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FCB73F0-0059-4E02-A968-06D5178D8C72}" type="parTrans" cxnId="{1F4409B0-99E0-4C49-A10E-CFEA4EF673E1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18E513DC-5E64-4AEF-BB5E-D88A8C8A6C3B}" type="sibTrans" cxnId="{1F4409B0-99E0-4C49-A10E-CFEA4EF673E1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671AF2B9-5BD9-4676-8A6C-3ED4345E7714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汽车电子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293647D-CE7F-4A2D-B032-15D80B5631EB}" type="parTrans" cxnId="{AC990134-82E5-42FE-ACD2-805211EFBD67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61B48849-E44A-44AF-8676-0637346611DC}" type="sibTrans" cxnId="{AC990134-82E5-42FE-ACD2-805211EFBD67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78E5AA43-8083-45AC-9B51-627E73BB9DE0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绿色电子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8489E2B-8A12-4B79-8DB7-7C316AF276E9}" type="parTrans" cxnId="{4307E9A0-0B2A-46F7-9FA3-3207E79DFCDD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E06646C9-21AD-40F0-B296-EF11F9C057AA}" type="sibTrans" cxnId="{4307E9A0-0B2A-46F7-9FA3-3207E79DFCDD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7B8BAF5C-53AE-4410-953C-57B2DDD1F237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航空航天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ACD0615-9BAA-4E7B-9D50-79521ED338BD}" type="parTrans" cxnId="{01EF5127-0989-46B7-B3B1-D462D84CEDBF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49BEDD73-F9A7-4B8F-9BEF-953DDA337D4B}" type="sibTrans" cxnId="{01EF5127-0989-46B7-B3B1-D462D84CEDBF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7068557F-C586-4F6D-9D2D-618AC8E338ED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国家安全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6B2A399-4719-489B-9FFD-D014C5A5D822}" type="parTrans" cxnId="{0809B845-72CE-4FF3-8D17-E3B4E4785438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8F38EA94-1C91-4B57-9438-2A8402CAD11B}" type="sibTrans" cxnId="{0809B845-72CE-4FF3-8D17-E3B4E4785438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933F1586-6C52-48AD-948D-C76C0F595E14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云计算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89C28BA-E011-40DF-925D-8B277F44505C}" type="parTrans" cxnId="{7DED947A-7F1C-4E3D-96DB-3334633000EF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DF6D8827-2118-4B34-8023-DA60DB329409}" type="sibTrans" cxnId="{7DED947A-7F1C-4E3D-96DB-3334633000EF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EE3240F8-744B-477F-AA4F-EE99AFDB6F6D}">
      <dgm:prSet phldrT="[文本]" custT="1"/>
      <dgm:spPr/>
      <dgm:t>
        <a:bodyPr/>
        <a:lstStyle/>
        <a:p>
          <a:r>
            <a:rPr lang="en-US" altLang="zh-CN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……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FE16B27-CEEB-4ED9-8B86-29D22E585819}" type="parTrans" cxnId="{6F63C93C-0605-4D92-A5F1-F92BBFB5E268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CD6AA3B0-0D5D-4EA3-807B-976AA23B4BDE}" type="sibTrans" cxnId="{6F63C93C-0605-4D92-A5F1-F92BBFB5E268}">
      <dgm:prSet/>
      <dgm:spPr/>
      <dgm:t>
        <a:bodyPr/>
        <a:lstStyle/>
        <a:p>
          <a:endParaRPr lang="zh-CN" altLang="en-US">
            <a:solidFill>
              <a:schemeClr val="tx1"/>
            </a:solidFill>
          </a:endParaRPr>
        </a:p>
      </dgm:t>
    </dgm:pt>
    <dgm:pt modelId="{4E74F6EE-A898-481B-A086-A543FE139124}" type="pres">
      <dgm:prSet presAssocID="{11F96116-F7AD-4475-88AA-A5EA6D8D5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A23F574-0595-4A5E-83E1-EB28392A2F4A}" type="pres">
      <dgm:prSet presAssocID="{520B64F7-66DD-48EC-A597-F3CDE47445D9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D01FEC-AE51-43E4-A088-ABD5730B72C9}" type="pres">
      <dgm:prSet presAssocID="{5F6906A5-88C0-4D77-96D4-2AF25D273392}" presName="sibTrans" presStyleCnt="0"/>
      <dgm:spPr/>
      <dgm:t>
        <a:bodyPr/>
        <a:lstStyle/>
        <a:p>
          <a:endParaRPr lang="zh-CN" altLang="en-US"/>
        </a:p>
      </dgm:t>
    </dgm:pt>
    <dgm:pt modelId="{A006C5BC-CB43-498B-8EF0-6CFE164B7523}" type="pres">
      <dgm:prSet presAssocID="{169F953E-9A14-49F8-83A1-31A14158305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17FC2B2-31B3-43D0-9713-3BC1E540E86E}" type="pres">
      <dgm:prSet presAssocID="{38863745-B985-46FE-9664-3DD81C8FE4E3}" presName="sibTrans" presStyleCnt="0"/>
      <dgm:spPr/>
      <dgm:t>
        <a:bodyPr/>
        <a:lstStyle/>
        <a:p>
          <a:endParaRPr lang="zh-CN" altLang="en-US"/>
        </a:p>
      </dgm:t>
    </dgm:pt>
    <dgm:pt modelId="{571EEE10-8949-413B-AE4A-F5201DB1677C}" type="pres">
      <dgm:prSet presAssocID="{8C96D8DF-2265-4771-950F-4B49CFCCC96A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B7CD38-6398-489C-BD7D-10C05FA34E9B}" type="pres">
      <dgm:prSet presAssocID="{18E513DC-5E64-4AEF-BB5E-D88A8C8A6C3B}" presName="sibTrans" presStyleCnt="0"/>
      <dgm:spPr/>
      <dgm:t>
        <a:bodyPr/>
        <a:lstStyle/>
        <a:p>
          <a:endParaRPr lang="zh-CN" altLang="en-US"/>
        </a:p>
      </dgm:t>
    </dgm:pt>
    <dgm:pt modelId="{9AF49735-979B-4E48-89DB-D94A8A8C7BFB}" type="pres">
      <dgm:prSet presAssocID="{671AF2B9-5BD9-4676-8A6C-3ED4345E7714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E20794-B1E6-4C06-9730-CAFBDF0D1075}" type="pres">
      <dgm:prSet presAssocID="{61B48849-E44A-44AF-8676-0637346611DC}" presName="sibTrans" presStyleCnt="0"/>
      <dgm:spPr/>
      <dgm:t>
        <a:bodyPr/>
        <a:lstStyle/>
        <a:p>
          <a:endParaRPr lang="zh-CN" altLang="en-US"/>
        </a:p>
      </dgm:t>
    </dgm:pt>
    <dgm:pt modelId="{711418AE-5E7A-4A65-AAE2-FFF25DF3BF1A}" type="pres">
      <dgm:prSet presAssocID="{78E5AA43-8083-45AC-9B51-627E73BB9DE0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9DF9FE-4838-418C-AD01-994FA1596EC2}" type="pres">
      <dgm:prSet presAssocID="{E06646C9-21AD-40F0-B296-EF11F9C057AA}" presName="sibTrans" presStyleCnt="0"/>
      <dgm:spPr/>
      <dgm:t>
        <a:bodyPr/>
        <a:lstStyle/>
        <a:p>
          <a:endParaRPr lang="zh-CN" altLang="en-US"/>
        </a:p>
      </dgm:t>
    </dgm:pt>
    <dgm:pt modelId="{A01630E6-3D7E-4E63-BBD1-B5BFFDF23CD1}" type="pres">
      <dgm:prSet presAssocID="{7B8BAF5C-53AE-4410-953C-57B2DDD1F23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135F85-6A64-406F-A957-79DF8FD54B99}" type="pres">
      <dgm:prSet presAssocID="{49BEDD73-F9A7-4B8F-9BEF-953DDA337D4B}" presName="sibTrans" presStyleCnt="0"/>
      <dgm:spPr/>
      <dgm:t>
        <a:bodyPr/>
        <a:lstStyle/>
        <a:p>
          <a:endParaRPr lang="zh-CN" altLang="en-US"/>
        </a:p>
      </dgm:t>
    </dgm:pt>
    <dgm:pt modelId="{7F531685-025B-4D34-B297-0C161082260D}" type="pres">
      <dgm:prSet presAssocID="{7068557F-C586-4F6D-9D2D-618AC8E338E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D56F414-D9A2-40E4-8EFB-411E5C3AF56B}" type="pres">
      <dgm:prSet presAssocID="{8F38EA94-1C91-4B57-9438-2A8402CAD11B}" presName="sibTrans" presStyleCnt="0"/>
      <dgm:spPr/>
      <dgm:t>
        <a:bodyPr/>
        <a:lstStyle/>
        <a:p>
          <a:endParaRPr lang="zh-CN" altLang="en-US"/>
        </a:p>
      </dgm:t>
    </dgm:pt>
    <dgm:pt modelId="{66FA0E6C-315E-492C-922F-FE2CA7C1869B}" type="pres">
      <dgm:prSet presAssocID="{933F1586-6C52-48AD-948D-C76C0F595E1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517215-E939-4715-995B-F986AAC97F29}" type="pres">
      <dgm:prSet presAssocID="{DF6D8827-2118-4B34-8023-DA60DB329409}" presName="sibTrans" presStyleCnt="0"/>
      <dgm:spPr/>
      <dgm:t>
        <a:bodyPr/>
        <a:lstStyle/>
        <a:p>
          <a:endParaRPr lang="zh-CN" altLang="en-US"/>
        </a:p>
      </dgm:t>
    </dgm:pt>
    <dgm:pt modelId="{645A37CF-1B36-4A16-83A9-CAF7936BAFBB}" type="pres">
      <dgm:prSet presAssocID="{EE3240F8-744B-477F-AA4F-EE99AFDB6F6D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9F7186B-0325-4C92-A89E-CE6C362FE6D6}" srcId="{11F96116-F7AD-4475-88AA-A5EA6D8D50C5}" destId="{520B64F7-66DD-48EC-A597-F3CDE47445D9}" srcOrd="0" destOrd="0" parTransId="{D715CDEA-B8E6-4446-8EE3-28A3B25A5C89}" sibTransId="{5F6906A5-88C0-4D77-96D4-2AF25D273392}"/>
    <dgm:cxn modelId="{4307E9A0-0B2A-46F7-9FA3-3207E79DFCDD}" srcId="{11F96116-F7AD-4475-88AA-A5EA6D8D50C5}" destId="{78E5AA43-8083-45AC-9B51-627E73BB9DE0}" srcOrd="4" destOrd="0" parTransId="{A8489E2B-8A12-4B79-8DB7-7C316AF276E9}" sibTransId="{E06646C9-21AD-40F0-B296-EF11F9C057AA}"/>
    <dgm:cxn modelId="{A04853DB-BA08-45E5-A2CD-DF38939A3E53}" type="presOf" srcId="{520B64F7-66DD-48EC-A597-F3CDE47445D9}" destId="{0A23F574-0595-4A5E-83E1-EB28392A2F4A}" srcOrd="0" destOrd="0" presId="urn:microsoft.com/office/officeart/2005/8/layout/default#1"/>
    <dgm:cxn modelId="{01EF5127-0989-46B7-B3B1-D462D84CEDBF}" srcId="{11F96116-F7AD-4475-88AA-A5EA6D8D50C5}" destId="{7B8BAF5C-53AE-4410-953C-57B2DDD1F237}" srcOrd="5" destOrd="0" parTransId="{DACD0615-9BAA-4E7B-9D50-79521ED338BD}" sibTransId="{49BEDD73-F9A7-4B8F-9BEF-953DDA337D4B}"/>
    <dgm:cxn modelId="{12DA78FB-FDBC-4CAC-8983-ADC90AFFA099}" type="presOf" srcId="{169F953E-9A14-49F8-83A1-31A14158305F}" destId="{A006C5BC-CB43-498B-8EF0-6CFE164B7523}" srcOrd="0" destOrd="0" presId="urn:microsoft.com/office/officeart/2005/8/layout/default#1"/>
    <dgm:cxn modelId="{1F4409B0-99E0-4C49-A10E-CFEA4EF673E1}" srcId="{11F96116-F7AD-4475-88AA-A5EA6D8D50C5}" destId="{8C96D8DF-2265-4771-950F-4B49CFCCC96A}" srcOrd="2" destOrd="0" parTransId="{AFCB73F0-0059-4E02-A968-06D5178D8C72}" sibTransId="{18E513DC-5E64-4AEF-BB5E-D88A8C8A6C3B}"/>
    <dgm:cxn modelId="{CE68730F-A236-4835-B949-356F9FE6A3BF}" type="presOf" srcId="{671AF2B9-5BD9-4676-8A6C-3ED4345E7714}" destId="{9AF49735-979B-4E48-89DB-D94A8A8C7BFB}" srcOrd="0" destOrd="0" presId="urn:microsoft.com/office/officeart/2005/8/layout/default#1"/>
    <dgm:cxn modelId="{AC990134-82E5-42FE-ACD2-805211EFBD67}" srcId="{11F96116-F7AD-4475-88AA-A5EA6D8D50C5}" destId="{671AF2B9-5BD9-4676-8A6C-3ED4345E7714}" srcOrd="3" destOrd="0" parTransId="{D293647D-CE7F-4A2D-B032-15D80B5631EB}" sibTransId="{61B48849-E44A-44AF-8676-0637346611DC}"/>
    <dgm:cxn modelId="{0809B845-72CE-4FF3-8D17-E3B4E4785438}" srcId="{11F96116-F7AD-4475-88AA-A5EA6D8D50C5}" destId="{7068557F-C586-4F6D-9D2D-618AC8E338ED}" srcOrd="6" destOrd="0" parTransId="{26B2A399-4719-489B-9FFD-D014C5A5D822}" sibTransId="{8F38EA94-1C91-4B57-9438-2A8402CAD11B}"/>
    <dgm:cxn modelId="{B9474237-AD17-4CB1-BCE0-5065AC006E22}" type="presOf" srcId="{11F96116-F7AD-4475-88AA-A5EA6D8D50C5}" destId="{4E74F6EE-A898-481B-A086-A543FE139124}" srcOrd="0" destOrd="0" presId="urn:microsoft.com/office/officeart/2005/8/layout/default#1"/>
    <dgm:cxn modelId="{C709BE13-BDF0-435A-92AB-02A58E3D779A}" type="presOf" srcId="{7068557F-C586-4F6D-9D2D-618AC8E338ED}" destId="{7F531685-025B-4D34-B297-0C161082260D}" srcOrd="0" destOrd="0" presId="urn:microsoft.com/office/officeart/2005/8/layout/default#1"/>
    <dgm:cxn modelId="{7BE18952-87D2-4AA4-8365-5152DCC3C6BF}" type="presOf" srcId="{8C96D8DF-2265-4771-950F-4B49CFCCC96A}" destId="{571EEE10-8949-413B-AE4A-F5201DB1677C}" srcOrd="0" destOrd="0" presId="urn:microsoft.com/office/officeart/2005/8/layout/default#1"/>
    <dgm:cxn modelId="{6F63C93C-0605-4D92-A5F1-F92BBFB5E268}" srcId="{11F96116-F7AD-4475-88AA-A5EA6D8D50C5}" destId="{EE3240F8-744B-477F-AA4F-EE99AFDB6F6D}" srcOrd="8" destOrd="0" parTransId="{9FE16B27-CEEB-4ED9-8B86-29D22E585819}" sibTransId="{CD6AA3B0-0D5D-4EA3-807B-976AA23B4BDE}"/>
    <dgm:cxn modelId="{66F46398-05E2-46F6-B364-10C2084B09D3}" type="presOf" srcId="{7B8BAF5C-53AE-4410-953C-57B2DDD1F237}" destId="{A01630E6-3D7E-4E63-BBD1-B5BFFDF23CD1}" srcOrd="0" destOrd="0" presId="urn:microsoft.com/office/officeart/2005/8/layout/default#1"/>
    <dgm:cxn modelId="{D808096D-B608-4A9C-BFF5-700CA0422C50}" type="presOf" srcId="{933F1586-6C52-48AD-948D-C76C0F595E14}" destId="{66FA0E6C-315E-492C-922F-FE2CA7C1869B}" srcOrd="0" destOrd="0" presId="urn:microsoft.com/office/officeart/2005/8/layout/default#1"/>
    <dgm:cxn modelId="{7DED947A-7F1C-4E3D-96DB-3334633000EF}" srcId="{11F96116-F7AD-4475-88AA-A5EA6D8D50C5}" destId="{933F1586-6C52-48AD-948D-C76C0F595E14}" srcOrd="7" destOrd="0" parTransId="{589C28BA-E011-40DF-925D-8B277F44505C}" sibTransId="{DF6D8827-2118-4B34-8023-DA60DB329409}"/>
    <dgm:cxn modelId="{41011017-9E30-47F2-8AB7-DA35BD94D703}" srcId="{11F96116-F7AD-4475-88AA-A5EA6D8D50C5}" destId="{169F953E-9A14-49F8-83A1-31A14158305F}" srcOrd="1" destOrd="0" parTransId="{9FF1D773-326C-41B2-8A74-C1E07249DEFC}" sibTransId="{38863745-B985-46FE-9664-3DD81C8FE4E3}"/>
    <dgm:cxn modelId="{B3C92C1A-C1E5-4143-AD00-A65BA97330A2}" type="presOf" srcId="{EE3240F8-744B-477F-AA4F-EE99AFDB6F6D}" destId="{645A37CF-1B36-4A16-83A9-CAF7936BAFBB}" srcOrd="0" destOrd="0" presId="urn:microsoft.com/office/officeart/2005/8/layout/default#1"/>
    <dgm:cxn modelId="{4A8D00C6-1A6B-4327-8419-CE7B2E0033A5}" type="presOf" srcId="{78E5AA43-8083-45AC-9B51-627E73BB9DE0}" destId="{711418AE-5E7A-4A65-AAE2-FFF25DF3BF1A}" srcOrd="0" destOrd="0" presId="urn:microsoft.com/office/officeart/2005/8/layout/default#1"/>
    <dgm:cxn modelId="{9402B5F5-504D-43D3-8517-415E8F5726AB}" type="presParOf" srcId="{4E74F6EE-A898-481B-A086-A543FE139124}" destId="{0A23F574-0595-4A5E-83E1-EB28392A2F4A}" srcOrd="0" destOrd="0" presId="urn:microsoft.com/office/officeart/2005/8/layout/default#1"/>
    <dgm:cxn modelId="{3A7DC22F-2B1D-4CC6-899F-8295678B43B9}" type="presParOf" srcId="{4E74F6EE-A898-481B-A086-A543FE139124}" destId="{1FD01FEC-AE51-43E4-A088-ABD5730B72C9}" srcOrd="1" destOrd="0" presId="urn:microsoft.com/office/officeart/2005/8/layout/default#1"/>
    <dgm:cxn modelId="{4D8E8432-4984-4D31-AD36-761E87DF310F}" type="presParOf" srcId="{4E74F6EE-A898-481B-A086-A543FE139124}" destId="{A006C5BC-CB43-498B-8EF0-6CFE164B7523}" srcOrd="2" destOrd="0" presId="urn:microsoft.com/office/officeart/2005/8/layout/default#1"/>
    <dgm:cxn modelId="{C80FCC76-E853-4846-87F6-A9FCE1B698DE}" type="presParOf" srcId="{4E74F6EE-A898-481B-A086-A543FE139124}" destId="{917FC2B2-31B3-43D0-9713-3BC1E540E86E}" srcOrd="3" destOrd="0" presId="urn:microsoft.com/office/officeart/2005/8/layout/default#1"/>
    <dgm:cxn modelId="{A6FAC9C7-2333-414C-88C7-1432CDCD2C67}" type="presParOf" srcId="{4E74F6EE-A898-481B-A086-A543FE139124}" destId="{571EEE10-8949-413B-AE4A-F5201DB1677C}" srcOrd="4" destOrd="0" presId="urn:microsoft.com/office/officeart/2005/8/layout/default#1"/>
    <dgm:cxn modelId="{AD64ECD4-A74D-4749-BB73-E1B4C4CA2505}" type="presParOf" srcId="{4E74F6EE-A898-481B-A086-A543FE139124}" destId="{F1B7CD38-6398-489C-BD7D-10C05FA34E9B}" srcOrd="5" destOrd="0" presId="urn:microsoft.com/office/officeart/2005/8/layout/default#1"/>
    <dgm:cxn modelId="{F566B172-53EC-4AF8-8BA4-E051B7F4542A}" type="presParOf" srcId="{4E74F6EE-A898-481B-A086-A543FE139124}" destId="{9AF49735-979B-4E48-89DB-D94A8A8C7BFB}" srcOrd="6" destOrd="0" presId="urn:microsoft.com/office/officeart/2005/8/layout/default#1"/>
    <dgm:cxn modelId="{62124246-76AC-455C-87D9-A68B5BEB6C6F}" type="presParOf" srcId="{4E74F6EE-A898-481B-A086-A543FE139124}" destId="{CEE20794-B1E6-4C06-9730-CAFBDF0D1075}" srcOrd="7" destOrd="0" presId="urn:microsoft.com/office/officeart/2005/8/layout/default#1"/>
    <dgm:cxn modelId="{BC21F51E-3D94-4A92-8613-1874815337DA}" type="presParOf" srcId="{4E74F6EE-A898-481B-A086-A543FE139124}" destId="{711418AE-5E7A-4A65-AAE2-FFF25DF3BF1A}" srcOrd="8" destOrd="0" presId="urn:microsoft.com/office/officeart/2005/8/layout/default#1"/>
    <dgm:cxn modelId="{03E704E6-4AE5-44C3-84C8-69CA078AFD22}" type="presParOf" srcId="{4E74F6EE-A898-481B-A086-A543FE139124}" destId="{2E9DF9FE-4838-418C-AD01-994FA1596EC2}" srcOrd="9" destOrd="0" presId="urn:microsoft.com/office/officeart/2005/8/layout/default#1"/>
    <dgm:cxn modelId="{86DAA7CE-13E4-494A-9B85-1DAD6A461018}" type="presParOf" srcId="{4E74F6EE-A898-481B-A086-A543FE139124}" destId="{A01630E6-3D7E-4E63-BBD1-B5BFFDF23CD1}" srcOrd="10" destOrd="0" presId="urn:microsoft.com/office/officeart/2005/8/layout/default#1"/>
    <dgm:cxn modelId="{0936765A-21D0-48AC-A276-E5C6BCEC7A6C}" type="presParOf" srcId="{4E74F6EE-A898-481B-A086-A543FE139124}" destId="{B2135F85-6A64-406F-A957-79DF8FD54B99}" srcOrd="11" destOrd="0" presId="urn:microsoft.com/office/officeart/2005/8/layout/default#1"/>
    <dgm:cxn modelId="{60AAD9FD-DA3E-4D35-BE4A-6384370D5710}" type="presParOf" srcId="{4E74F6EE-A898-481B-A086-A543FE139124}" destId="{7F531685-025B-4D34-B297-0C161082260D}" srcOrd="12" destOrd="0" presId="urn:microsoft.com/office/officeart/2005/8/layout/default#1"/>
    <dgm:cxn modelId="{476E7823-FC48-41AE-99C5-C551D434EAC0}" type="presParOf" srcId="{4E74F6EE-A898-481B-A086-A543FE139124}" destId="{BD56F414-D9A2-40E4-8EFB-411E5C3AF56B}" srcOrd="13" destOrd="0" presId="urn:microsoft.com/office/officeart/2005/8/layout/default#1"/>
    <dgm:cxn modelId="{A0580BB1-ED1E-4F18-B31E-5F33ECCF97E0}" type="presParOf" srcId="{4E74F6EE-A898-481B-A086-A543FE139124}" destId="{66FA0E6C-315E-492C-922F-FE2CA7C1869B}" srcOrd="14" destOrd="0" presId="urn:microsoft.com/office/officeart/2005/8/layout/default#1"/>
    <dgm:cxn modelId="{3C82B470-19C3-4D60-BF36-C65DE5A57307}" type="presParOf" srcId="{4E74F6EE-A898-481B-A086-A543FE139124}" destId="{E5517215-E939-4715-995B-F986AAC97F29}" srcOrd="15" destOrd="0" presId="urn:microsoft.com/office/officeart/2005/8/layout/default#1"/>
    <dgm:cxn modelId="{136BE91E-384F-4223-B19E-9075A1DDB6CA}" type="presParOf" srcId="{4E74F6EE-A898-481B-A086-A543FE139124}" destId="{645A37CF-1B36-4A16-83A9-CAF7936BAFBB}" srcOrd="1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数字</a:t>
          </a:r>
          <a:r>
            <a:rPr lang="en-US" altLang="zh-CN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IP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模拟</a:t>
          </a:r>
          <a:r>
            <a:rPr lang="en-US" altLang="zh-CN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IP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建模优化与验证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器件</a:t>
          </a:r>
          <a:r>
            <a:rPr lang="en-US" altLang="zh-CN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IP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4D1B1B32-CE6E-4661-ABF9-670C987F6AB3}" type="presOf" srcId="{FE86E8A0-7447-4FDB-B162-67B8EE0E75AE}" destId="{F11C41AD-9896-4DA1-B13F-82A25EB8FC8B}" srcOrd="0" destOrd="0" presId="urn:microsoft.com/office/officeart/2005/8/layout/default#3"/>
    <dgm:cxn modelId="{522B133C-FA3B-42C9-9118-0EAA838520DD}" type="presOf" srcId="{2A62F129-38F3-4E2B-A2D3-A52E0BB4947E}" destId="{91350F96-A992-403D-B89E-A0C33828BA65}" srcOrd="0" destOrd="0" presId="urn:microsoft.com/office/officeart/2005/8/layout/default#3"/>
    <dgm:cxn modelId="{3632F07E-DAA9-45C3-BF05-223D28167BDB}" type="presOf" srcId="{30C7A5C6-047D-49E8-8C76-AF94C5D7A0A6}" destId="{6D683B9D-7FC4-41F5-A1B0-7EB76586B658}" srcOrd="0" destOrd="0" presId="urn:microsoft.com/office/officeart/2005/8/layout/default#3"/>
    <dgm:cxn modelId="{70CE5566-9893-4B91-844B-C5A6FF49B446}" type="presOf" srcId="{F9321223-F173-4C68-AF37-B640FC28B2A7}" destId="{9EDC07CE-AA33-430F-9EA7-51C6965A6D1A}" srcOrd="0" destOrd="0" presId="urn:microsoft.com/office/officeart/2005/8/layout/default#3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4EFDC2AA-0C13-4703-96A3-99C479C3E795}" type="presOf" srcId="{93977579-67E8-4A7F-97D9-0333E2830643}" destId="{E5B8D6DD-252B-42A6-A233-8B62A712DCFC}" srcOrd="0" destOrd="0" presId="urn:microsoft.com/office/officeart/2005/8/layout/default#3"/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BB93A2EE-DCCB-496F-8DDE-6D318854C58A}" type="presParOf" srcId="{9EDC07CE-AA33-430F-9EA7-51C6965A6D1A}" destId="{91350F96-A992-403D-B89E-A0C33828BA65}" srcOrd="0" destOrd="0" presId="urn:microsoft.com/office/officeart/2005/8/layout/default#3"/>
    <dgm:cxn modelId="{E9F89171-4CEB-4EFE-8D20-0DEED5386F0C}" type="presParOf" srcId="{9EDC07CE-AA33-430F-9EA7-51C6965A6D1A}" destId="{3FC20436-A11B-48B6-92D7-39FEB55515E4}" srcOrd="1" destOrd="0" presId="urn:microsoft.com/office/officeart/2005/8/layout/default#3"/>
    <dgm:cxn modelId="{914A5EF2-2C5A-4264-8CCA-A0EFEDD0A17F}" type="presParOf" srcId="{9EDC07CE-AA33-430F-9EA7-51C6965A6D1A}" destId="{E5B8D6DD-252B-42A6-A233-8B62A712DCFC}" srcOrd="2" destOrd="0" presId="urn:microsoft.com/office/officeart/2005/8/layout/default#3"/>
    <dgm:cxn modelId="{DDCBD26C-3DCF-4A8A-B8B9-9C9870D77DD5}" type="presParOf" srcId="{9EDC07CE-AA33-430F-9EA7-51C6965A6D1A}" destId="{B42A50CE-5445-45B4-93D5-9F87F6A0D3EB}" srcOrd="3" destOrd="0" presId="urn:microsoft.com/office/officeart/2005/8/layout/default#3"/>
    <dgm:cxn modelId="{811A60E3-0E9D-4899-AC5C-3322B595BF30}" type="presParOf" srcId="{9EDC07CE-AA33-430F-9EA7-51C6965A6D1A}" destId="{F11C41AD-9896-4DA1-B13F-82A25EB8FC8B}" srcOrd="4" destOrd="0" presId="urn:microsoft.com/office/officeart/2005/8/layout/default#3"/>
    <dgm:cxn modelId="{5F1D4E61-1F0A-4697-8A61-A03ED9F303D7}" type="presParOf" srcId="{9EDC07CE-AA33-430F-9EA7-51C6965A6D1A}" destId="{4911D9F9-D64F-4C0B-A092-D7039562A5E2}" srcOrd="5" destOrd="0" presId="urn:microsoft.com/office/officeart/2005/8/layout/default#3"/>
    <dgm:cxn modelId="{FF5A88E6-D2E8-4FA0-ADA4-8A2A2DE51396}" type="presParOf" srcId="{9EDC07CE-AA33-430F-9EA7-51C6965A6D1A}" destId="{6D683B9D-7FC4-41F5-A1B0-7EB76586B658}" srcOrd="6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4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近阈电路 动态电源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低压低功耗</a:t>
          </a:r>
          <a:r>
            <a:rPr lang="en-US" altLang="zh-CN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RF&amp;</a:t>
          </a:r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模拟、</a:t>
          </a:r>
          <a:r>
            <a:rPr lang="en-US" altLang="zh-CN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DC</a:t>
          </a:r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稳压器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动态电源辅助设计工具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器件建模与优化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5FB15340-4324-4C72-B76C-5D3E32929D1D}" type="presOf" srcId="{F9321223-F173-4C68-AF37-B640FC28B2A7}" destId="{9EDC07CE-AA33-430F-9EA7-51C6965A6D1A}" srcOrd="0" destOrd="0" presId="urn:microsoft.com/office/officeart/2005/8/layout/default#4"/>
    <dgm:cxn modelId="{B16BB529-23E1-4DF2-80CE-46285A5D6E10}" type="presOf" srcId="{FE86E8A0-7447-4FDB-B162-67B8EE0E75AE}" destId="{F11C41AD-9896-4DA1-B13F-82A25EB8FC8B}" srcOrd="0" destOrd="0" presId="urn:microsoft.com/office/officeart/2005/8/layout/default#4"/>
    <dgm:cxn modelId="{82CD417B-92BF-46C9-B6A2-AFBB1C8DB338}" type="presOf" srcId="{30C7A5C6-047D-49E8-8C76-AF94C5D7A0A6}" destId="{6D683B9D-7FC4-41F5-A1B0-7EB76586B658}" srcOrd="0" destOrd="0" presId="urn:microsoft.com/office/officeart/2005/8/layout/default#4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36D4D88C-1CC8-421B-AF84-5C02845A69AA}" type="presOf" srcId="{93977579-67E8-4A7F-97D9-0333E2830643}" destId="{E5B8D6DD-252B-42A6-A233-8B62A712DCFC}" srcOrd="0" destOrd="0" presId="urn:microsoft.com/office/officeart/2005/8/layout/default#4"/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57042AF7-C7AC-449E-93BE-A2FBBCEAD966}" type="presOf" srcId="{2A62F129-38F3-4E2B-A2D3-A52E0BB4947E}" destId="{91350F96-A992-403D-B89E-A0C33828BA65}" srcOrd="0" destOrd="0" presId="urn:microsoft.com/office/officeart/2005/8/layout/default#4"/>
    <dgm:cxn modelId="{ED96C27F-2120-415A-A77F-4804F834583B}" type="presParOf" srcId="{9EDC07CE-AA33-430F-9EA7-51C6965A6D1A}" destId="{91350F96-A992-403D-B89E-A0C33828BA65}" srcOrd="0" destOrd="0" presId="urn:microsoft.com/office/officeart/2005/8/layout/default#4"/>
    <dgm:cxn modelId="{CF1D6A50-8BBB-46A1-BAA8-27374E12E446}" type="presParOf" srcId="{9EDC07CE-AA33-430F-9EA7-51C6965A6D1A}" destId="{3FC20436-A11B-48B6-92D7-39FEB55515E4}" srcOrd="1" destOrd="0" presId="urn:microsoft.com/office/officeart/2005/8/layout/default#4"/>
    <dgm:cxn modelId="{9F16CD13-F27A-4E00-AFC8-481AFAAD2FE9}" type="presParOf" srcId="{9EDC07CE-AA33-430F-9EA7-51C6965A6D1A}" destId="{E5B8D6DD-252B-42A6-A233-8B62A712DCFC}" srcOrd="2" destOrd="0" presId="urn:microsoft.com/office/officeart/2005/8/layout/default#4"/>
    <dgm:cxn modelId="{B0636AD7-A956-4984-9FE4-B987D0CBCB16}" type="presParOf" srcId="{9EDC07CE-AA33-430F-9EA7-51C6965A6D1A}" destId="{B42A50CE-5445-45B4-93D5-9F87F6A0D3EB}" srcOrd="3" destOrd="0" presId="urn:microsoft.com/office/officeart/2005/8/layout/default#4"/>
    <dgm:cxn modelId="{685536EF-F8EC-4A30-A912-38DEE1A73B4A}" type="presParOf" srcId="{9EDC07CE-AA33-430F-9EA7-51C6965A6D1A}" destId="{F11C41AD-9896-4DA1-B13F-82A25EB8FC8B}" srcOrd="4" destOrd="0" presId="urn:microsoft.com/office/officeart/2005/8/layout/default#4"/>
    <dgm:cxn modelId="{929548A0-B0C2-40DD-BA11-4C7CFD656C7A}" type="presParOf" srcId="{9EDC07CE-AA33-430F-9EA7-51C6965A6D1A}" destId="{4911D9F9-D64F-4C0B-A092-D7039562A5E2}" srcOrd="5" destOrd="0" presId="urn:microsoft.com/office/officeart/2005/8/layout/default#4"/>
    <dgm:cxn modelId="{60A102A2-8760-4811-A3E0-B23B1220755F}" type="presParOf" srcId="{9EDC07CE-AA33-430F-9EA7-51C6965A6D1A}" destId="{6D683B9D-7FC4-41F5-A1B0-7EB76586B658}" srcOrd="6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5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高速数字电路设计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射频互连、</a:t>
          </a:r>
          <a:r>
            <a:rPr lang="en-US" altLang="en-US" sz="1600" b="1" dirty="0" err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Serdes</a:t>
          </a:r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、</a:t>
          </a:r>
          <a:r>
            <a:rPr lang="en-US" altLang="zh-CN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CDR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仿真与时序优化工具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600" b="1" dirty="0" err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FinFET</a:t>
          </a:r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、</a:t>
          </a:r>
          <a:r>
            <a:rPr lang="en-US" altLang="zh-CN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TFET</a:t>
          </a:r>
          <a:r>
            <a: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、</a:t>
          </a:r>
          <a:r>
            <a:rPr lang="en-US" altLang="zh-CN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FJG</a:t>
          </a:r>
          <a:endParaRPr lang="zh-CN" altLang="en-US" sz="16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1011A555-189B-4BF3-9D15-723F4E826552}" type="presOf" srcId="{30C7A5C6-047D-49E8-8C76-AF94C5D7A0A6}" destId="{6D683B9D-7FC4-41F5-A1B0-7EB76586B658}" srcOrd="0" destOrd="0" presId="urn:microsoft.com/office/officeart/2005/8/layout/default#5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E6C661CC-638D-4D3F-BEA4-286F7E890403}" type="presOf" srcId="{FE86E8A0-7447-4FDB-B162-67B8EE0E75AE}" destId="{F11C41AD-9896-4DA1-B13F-82A25EB8FC8B}" srcOrd="0" destOrd="0" presId="urn:microsoft.com/office/officeart/2005/8/layout/default#5"/>
    <dgm:cxn modelId="{BABFDEB2-E711-4CBA-B1FC-D91822B8DFEE}" type="presOf" srcId="{93977579-67E8-4A7F-97D9-0333E2830643}" destId="{E5B8D6DD-252B-42A6-A233-8B62A712DCFC}" srcOrd="0" destOrd="0" presId="urn:microsoft.com/office/officeart/2005/8/layout/default#5"/>
    <dgm:cxn modelId="{E8EDF411-1E98-480E-A0C5-052362ACF2E0}" type="presOf" srcId="{F9321223-F173-4C68-AF37-B640FC28B2A7}" destId="{9EDC07CE-AA33-430F-9EA7-51C6965A6D1A}" srcOrd="0" destOrd="0" presId="urn:microsoft.com/office/officeart/2005/8/layout/default#5"/>
    <dgm:cxn modelId="{6BD55540-360B-4334-B94A-4EE2E087A4D6}" type="presOf" srcId="{2A62F129-38F3-4E2B-A2D3-A52E0BB4947E}" destId="{91350F96-A992-403D-B89E-A0C33828BA65}" srcOrd="0" destOrd="0" presId="urn:microsoft.com/office/officeart/2005/8/layout/default#5"/>
    <dgm:cxn modelId="{6B5B6ABD-6A22-4796-BA92-F795545663AB}" type="presParOf" srcId="{9EDC07CE-AA33-430F-9EA7-51C6965A6D1A}" destId="{91350F96-A992-403D-B89E-A0C33828BA65}" srcOrd="0" destOrd="0" presId="urn:microsoft.com/office/officeart/2005/8/layout/default#5"/>
    <dgm:cxn modelId="{BE9C5545-BBBC-4DE3-9BD5-3058D50D48A6}" type="presParOf" srcId="{9EDC07CE-AA33-430F-9EA7-51C6965A6D1A}" destId="{3FC20436-A11B-48B6-92D7-39FEB55515E4}" srcOrd="1" destOrd="0" presId="urn:microsoft.com/office/officeart/2005/8/layout/default#5"/>
    <dgm:cxn modelId="{7D43514A-D035-4880-BD04-A97258FBB59A}" type="presParOf" srcId="{9EDC07CE-AA33-430F-9EA7-51C6965A6D1A}" destId="{E5B8D6DD-252B-42A6-A233-8B62A712DCFC}" srcOrd="2" destOrd="0" presId="urn:microsoft.com/office/officeart/2005/8/layout/default#5"/>
    <dgm:cxn modelId="{1B958F0B-1CB5-4888-9986-EF98C5CF7B9E}" type="presParOf" srcId="{9EDC07CE-AA33-430F-9EA7-51C6965A6D1A}" destId="{B42A50CE-5445-45B4-93D5-9F87F6A0D3EB}" srcOrd="3" destOrd="0" presId="urn:microsoft.com/office/officeart/2005/8/layout/default#5"/>
    <dgm:cxn modelId="{359C6000-EC4B-4C1C-A961-B724A699F291}" type="presParOf" srcId="{9EDC07CE-AA33-430F-9EA7-51C6965A6D1A}" destId="{F11C41AD-9896-4DA1-B13F-82A25EB8FC8B}" srcOrd="4" destOrd="0" presId="urn:microsoft.com/office/officeart/2005/8/layout/default#5"/>
    <dgm:cxn modelId="{1F3C8D61-0464-4E5F-B906-3602C1872A9A}" type="presParOf" srcId="{9EDC07CE-AA33-430F-9EA7-51C6965A6D1A}" destId="{4911D9F9-D64F-4C0B-A092-D7039562A5E2}" srcOrd="5" destOrd="0" presId="urn:microsoft.com/office/officeart/2005/8/layout/default#5"/>
    <dgm:cxn modelId="{A364E21F-5D86-48CC-B6BB-04B39C3CF70D}" type="presParOf" srcId="{9EDC07CE-AA33-430F-9EA7-51C6965A6D1A}" destId="{6D683B9D-7FC4-41F5-A1B0-7EB76586B658}" srcOrd="6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6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设计优化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 sz="2000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噪声耦合</a:t>
          </a:r>
        </a:p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容差叠加</a:t>
          </a: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 sz="2000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算法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 sz="2000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可靠性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 sz="2000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5B461203-1C25-4011-B6DF-C54CD94850AB}" type="presOf" srcId="{30C7A5C6-047D-49E8-8C76-AF94C5D7A0A6}" destId="{6D683B9D-7FC4-41F5-A1B0-7EB76586B658}" srcOrd="0" destOrd="0" presId="urn:microsoft.com/office/officeart/2005/8/layout/default#6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D3972592-DE5F-4049-AC4E-2EAE43970791}" type="presOf" srcId="{F9321223-F173-4C68-AF37-B640FC28B2A7}" destId="{9EDC07CE-AA33-430F-9EA7-51C6965A6D1A}" srcOrd="0" destOrd="0" presId="urn:microsoft.com/office/officeart/2005/8/layout/default#6"/>
    <dgm:cxn modelId="{71B4B2B0-91AF-4DBF-8364-585E76C94419}" type="presOf" srcId="{FE86E8A0-7447-4FDB-B162-67B8EE0E75AE}" destId="{F11C41AD-9896-4DA1-B13F-82A25EB8FC8B}" srcOrd="0" destOrd="0" presId="urn:microsoft.com/office/officeart/2005/8/layout/default#6"/>
    <dgm:cxn modelId="{94D5BD31-B511-41C2-8DAE-6E58D48A05A3}" type="presOf" srcId="{2A62F129-38F3-4E2B-A2D3-A52E0BB4947E}" destId="{91350F96-A992-403D-B89E-A0C33828BA65}" srcOrd="0" destOrd="0" presId="urn:microsoft.com/office/officeart/2005/8/layout/default#6"/>
    <dgm:cxn modelId="{89D54CE7-A236-46A1-9A9D-6773FE07D3A1}" type="presOf" srcId="{93977579-67E8-4A7F-97D9-0333E2830643}" destId="{E5B8D6DD-252B-42A6-A233-8B62A712DCFC}" srcOrd="0" destOrd="0" presId="urn:microsoft.com/office/officeart/2005/8/layout/default#6"/>
    <dgm:cxn modelId="{75EF2C4A-FDFC-4122-A4C4-815305DCCACB}" type="presParOf" srcId="{9EDC07CE-AA33-430F-9EA7-51C6965A6D1A}" destId="{91350F96-A992-403D-B89E-A0C33828BA65}" srcOrd="0" destOrd="0" presId="urn:microsoft.com/office/officeart/2005/8/layout/default#6"/>
    <dgm:cxn modelId="{BFE391B1-5CE3-4309-9C2B-4297BAA168FA}" type="presParOf" srcId="{9EDC07CE-AA33-430F-9EA7-51C6965A6D1A}" destId="{3FC20436-A11B-48B6-92D7-39FEB55515E4}" srcOrd="1" destOrd="0" presId="urn:microsoft.com/office/officeart/2005/8/layout/default#6"/>
    <dgm:cxn modelId="{0B2EDF28-ED4E-47B5-9213-4703C3ECF962}" type="presParOf" srcId="{9EDC07CE-AA33-430F-9EA7-51C6965A6D1A}" destId="{E5B8D6DD-252B-42A6-A233-8B62A712DCFC}" srcOrd="2" destOrd="0" presId="urn:microsoft.com/office/officeart/2005/8/layout/default#6"/>
    <dgm:cxn modelId="{0F69192C-822A-4013-8526-15429C356A16}" type="presParOf" srcId="{9EDC07CE-AA33-430F-9EA7-51C6965A6D1A}" destId="{B42A50CE-5445-45B4-93D5-9F87F6A0D3EB}" srcOrd="3" destOrd="0" presId="urn:microsoft.com/office/officeart/2005/8/layout/default#6"/>
    <dgm:cxn modelId="{FDF393A0-DEA1-42A2-9832-E31CEF163C79}" type="presParOf" srcId="{9EDC07CE-AA33-430F-9EA7-51C6965A6D1A}" destId="{F11C41AD-9896-4DA1-B13F-82A25EB8FC8B}" srcOrd="4" destOrd="0" presId="urn:microsoft.com/office/officeart/2005/8/layout/default#6"/>
    <dgm:cxn modelId="{304CB2CA-599D-4D7B-89CB-C70B72FBA6F4}" type="presParOf" srcId="{9EDC07CE-AA33-430F-9EA7-51C6965A6D1A}" destId="{4911D9F9-D64F-4C0B-A092-D7039562A5E2}" srcOrd="5" destOrd="0" presId="urn:microsoft.com/office/officeart/2005/8/layout/default#6"/>
    <dgm:cxn modelId="{D5EDFC17-865E-4748-9EF4-227E59EDACBF}" type="presParOf" srcId="{9EDC07CE-AA33-430F-9EA7-51C6965A6D1A}" destId="{6D683B9D-7FC4-41F5-A1B0-7EB76586B658}" srcOrd="6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7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SOC</a:t>
          </a:r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设计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低功耗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新模型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新工艺</a:t>
          </a:r>
          <a:endParaRPr lang="zh-CN" altLang="en-US" sz="18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 sz="1800" b="1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E162B8C2-67EF-424E-A287-1078DF9BB6B4}" type="presOf" srcId="{FE86E8A0-7447-4FDB-B162-67B8EE0E75AE}" destId="{F11C41AD-9896-4DA1-B13F-82A25EB8FC8B}" srcOrd="0" destOrd="0" presId="urn:microsoft.com/office/officeart/2005/8/layout/default#7"/>
    <dgm:cxn modelId="{2B7182A4-F473-45B5-A38F-86FD8C1C61F0}" type="presOf" srcId="{2A62F129-38F3-4E2B-A2D3-A52E0BB4947E}" destId="{91350F96-A992-403D-B89E-A0C33828BA65}" srcOrd="0" destOrd="0" presId="urn:microsoft.com/office/officeart/2005/8/layout/default#7"/>
    <dgm:cxn modelId="{C7F87C09-BB98-4136-9004-D69ED137C794}" type="presOf" srcId="{30C7A5C6-047D-49E8-8C76-AF94C5D7A0A6}" destId="{6D683B9D-7FC4-41F5-A1B0-7EB76586B658}" srcOrd="0" destOrd="0" presId="urn:microsoft.com/office/officeart/2005/8/layout/default#7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9BE8E679-A2AA-4FCE-B06D-7BD6DE6CDC29}" type="presOf" srcId="{F9321223-F173-4C68-AF37-B640FC28B2A7}" destId="{9EDC07CE-AA33-430F-9EA7-51C6965A6D1A}" srcOrd="0" destOrd="0" presId="urn:microsoft.com/office/officeart/2005/8/layout/default#7"/>
    <dgm:cxn modelId="{84A1D63D-6AAC-423C-BA77-0D298A4893F2}" type="presOf" srcId="{93977579-67E8-4A7F-97D9-0333E2830643}" destId="{E5B8D6DD-252B-42A6-A233-8B62A712DCFC}" srcOrd="0" destOrd="0" presId="urn:microsoft.com/office/officeart/2005/8/layout/default#7"/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F5267E28-37B9-4511-B2EA-B17C7FE6390A}" type="presParOf" srcId="{9EDC07CE-AA33-430F-9EA7-51C6965A6D1A}" destId="{91350F96-A992-403D-B89E-A0C33828BA65}" srcOrd="0" destOrd="0" presId="urn:microsoft.com/office/officeart/2005/8/layout/default#7"/>
    <dgm:cxn modelId="{4DD54535-251D-4B83-A6EF-02F06C5EF9F1}" type="presParOf" srcId="{9EDC07CE-AA33-430F-9EA7-51C6965A6D1A}" destId="{3FC20436-A11B-48B6-92D7-39FEB55515E4}" srcOrd="1" destOrd="0" presId="urn:microsoft.com/office/officeart/2005/8/layout/default#7"/>
    <dgm:cxn modelId="{DCC95991-9761-4F1C-BD87-3D4DE3CE5CFE}" type="presParOf" srcId="{9EDC07CE-AA33-430F-9EA7-51C6965A6D1A}" destId="{E5B8D6DD-252B-42A6-A233-8B62A712DCFC}" srcOrd="2" destOrd="0" presId="urn:microsoft.com/office/officeart/2005/8/layout/default#7"/>
    <dgm:cxn modelId="{DACB3C16-2F91-4E0E-9E29-6E9035BED7B5}" type="presParOf" srcId="{9EDC07CE-AA33-430F-9EA7-51C6965A6D1A}" destId="{B42A50CE-5445-45B4-93D5-9F87F6A0D3EB}" srcOrd="3" destOrd="0" presId="urn:microsoft.com/office/officeart/2005/8/layout/default#7"/>
    <dgm:cxn modelId="{F01CCC0B-F599-4702-A3A2-FBF020816CF6}" type="presParOf" srcId="{9EDC07CE-AA33-430F-9EA7-51C6965A6D1A}" destId="{F11C41AD-9896-4DA1-B13F-82A25EB8FC8B}" srcOrd="4" destOrd="0" presId="urn:microsoft.com/office/officeart/2005/8/layout/default#7"/>
    <dgm:cxn modelId="{75552407-5B9C-41E0-BBC3-671D4153B92A}" type="presParOf" srcId="{9EDC07CE-AA33-430F-9EA7-51C6965A6D1A}" destId="{4911D9F9-D64F-4C0B-A092-D7039562A5E2}" srcOrd="5" destOrd="0" presId="urn:microsoft.com/office/officeart/2005/8/layout/default#7"/>
    <dgm:cxn modelId="{C8DBC747-D390-44D3-B23C-C6D999B4454C}" type="presParOf" srcId="{9EDC07CE-AA33-430F-9EA7-51C6965A6D1A}" destId="{6D683B9D-7FC4-41F5-A1B0-7EB76586B658}" srcOrd="6" destOrd="0" presId="urn:microsoft.com/office/officeart/2005/8/layout/default#7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8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MCU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，安全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射频，馈能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DPA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，安全评估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非挥发存储</a:t>
          </a:r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NVM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，反探测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624A5901-9DEC-4C9B-970C-E8089F3B6957}" type="presOf" srcId="{30C7A5C6-047D-49E8-8C76-AF94C5D7A0A6}" destId="{6D683B9D-7FC4-41F5-A1B0-7EB76586B658}" srcOrd="0" destOrd="0" presId="urn:microsoft.com/office/officeart/2005/8/layout/default#8"/>
    <dgm:cxn modelId="{A764EB8B-A680-45F6-BA19-58EA2FC46EF9}" type="presOf" srcId="{FE86E8A0-7447-4FDB-B162-67B8EE0E75AE}" destId="{F11C41AD-9896-4DA1-B13F-82A25EB8FC8B}" srcOrd="0" destOrd="0" presId="urn:microsoft.com/office/officeart/2005/8/layout/default#8"/>
    <dgm:cxn modelId="{80941AD2-7932-4CE4-B76A-800CA9AD0DC4}" type="presOf" srcId="{F9321223-F173-4C68-AF37-B640FC28B2A7}" destId="{9EDC07CE-AA33-430F-9EA7-51C6965A6D1A}" srcOrd="0" destOrd="0" presId="urn:microsoft.com/office/officeart/2005/8/layout/default#8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E2B40465-BA33-45A9-8A10-F93C7BFDBB90}" type="presOf" srcId="{93977579-67E8-4A7F-97D9-0333E2830643}" destId="{E5B8D6DD-252B-42A6-A233-8B62A712DCFC}" srcOrd="0" destOrd="0" presId="urn:microsoft.com/office/officeart/2005/8/layout/default#8"/>
    <dgm:cxn modelId="{698CE2A9-D2EE-4BFD-B9EF-9942524A4792}" type="presOf" srcId="{2A62F129-38F3-4E2B-A2D3-A52E0BB4947E}" destId="{91350F96-A992-403D-B89E-A0C33828BA65}" srcOrd="0" destOrd="0" presId="urn:microsoft.com/office/officeart/2005/8/layout/default#8"/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3A71E2EF-95DE-41DB-B138-D2879144B68E}" type="presParOf" srcId="{9EDC07CE-AA33-430F-9EA7-51C6965A6D1A}" destId="{91350F96-A992-403D-B89E-A0C33828BA65}" srcOrd="0" destOrd="0" presId="urn:microsoft.com/office/officeart/2005/8/layout/default#8"/>
    <dgm:cxn modelId="{45DC8841-1589-458F-9176-397914334021}" type="presParOf" srcId="{9EDC07CE-AA33-430F-9EA7-51C6965A6D1A}" destId="{3FC20436-A11B-48B6-92D7-39FEB55515E4}" srcOrd="1" destOrd="0" presId="urn:microsoft.com/office/officeart/2005/8/layout/default#8"/>
    <dgm:cxn modelId="{EC9B0BF2-4802-4408-87D7-8FC8BA7DA9F3}" type="presParOf" srcId="{9EDC07CE-AA33-430F-9EA7-51C6965A6D1A}" destId="{E5B8D6DD-252B-42A6-A233-8B62A712DCFC}" srcOrd="2" destOrd="0" presId="urn:microsoft.com/office/officeart/2005/8/layout/default#8"/>
    <dgm:cxn modelId="{713C148C-5ED5-4DB6-B1C0-98F98E613C80}" type="presParOf" srcId="{9EDC07CE-AA33-430F-9EA7-51C6965A6D1A}" destId="{B42A50CE-5445-45B4-93D5-9F87F6A0D3EB}" srcOrd="3" destOrd="0" presId="urn:microsoft.com/office/officeart/2005/8/layout/default#8"/>
    <dgm:cxn modelId="{52270235-7170-47DD-BA5F-9D4E6FDAE60D}" type="presParOf" srcId="{9EDC07CE-AA33-430F-9EA7-51C6965A6D1A}" destId="{F11C41AD-9896-4DA1-B13F-82A25EB8FC8B}" srcOrd="4" destOrd="0" presId="urn:microsoft.com/office/officeart/2005/8/layout/default#8"/>
    <dgm:cxn modelId="{CA35CEE1-1C30-432A-81B4-DCEF679831EE}" type="presParOf" srcId="{9EDC07CE-AA33-430F-9EA7-51C6965A6D1A}" destId="{4911D9F9-D64F-4C0B-A092-D7039562A5E2}" srcOrd="5" destOrd="0" presId="urn:microsoft.com/office/officeart/2005/8/layout/default#8"/>
    <dgm:cxn modelId="{6FE2789A-86F9-4B06-80F5-F47AE6D263AD}" type="presParOf" srcId="{9EDC07CE-AA33-430F-9EA7-51C6965A6D1A}" destId="{6D683B9D-7FC4-41F5-A1B0-7EB76586B658}" srcOrd="6" destOrd="0" presId="urn:microsoft.com/office/officeart/2005/8/layout/default#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9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数字核，抗辐照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P&amp;L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，抗辐照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NVM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，抗辐照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E503A541-768C-4A01-9881-C413A40B55D4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err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Serdis</a:t>
          </a:r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 /RH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F756935-69FE-4B06-9B78-F51C1D4644C0}" type="parTrans" cxnId="{6C5D2EAA-93D9-46F4-8394-E8D5A964A883}">
      <dgm:prSet/>
      <dgm:spPr/>
      <dgm:t>
        <a:bodyPr/>
        <a:lstStyle/>
        <a:p>
          <a:endParaRPr lang="zh-CN" altLang="en-US"/>
        </a:p>
      </dgm:t>
    </dgm:pt>
    <dgm:pt modelId="{885AD521-54DF-4948-96EF-7EAB23A23F36}" type="sibTrans" cxnId="{6C5D2EAA-93D9-46F4-8394-E8D5A964A883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7B936DBD-104F-4056-AD67-3356F356CFC3}" type="pres">
      <dgm:prSet presAssocID="{E503A541-768C-4A01-9881-C413A40B55D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4759973-3EB5-4309-A660-E81CA1EFDDE6}" type="pres">
      <dgm:prSet presAssocID="{885AD521-54DF-4948-96EF-7EAB23A23F36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D9CEDB4-5FE9-48A5-B33F-A43DA51AA757}" type="presOf" srcId="{2A62F129-38F3-4E2B-A2D3-A52E0BB4947E}" destId="{91350F96-A992-403D-B89E-A0C33828BA65}" srcOrd="0" destOrd="0" presId="urn:microsoft.com/office/officeart/2005/8/layout/default#9"/>
    <dgm:cxn modelId="{299B1244-17B4-40A9-B3DD-3DD89382C995}" type="presOf" srcId="{FE86E8A0-7447-4FDB-B162-67B8EE0E75AE}" destId="{F11C41AD-9896-4DA1-B13F-82A25EB8FC8B}" srcOrd="0" destOrd="0" presId="urn:microsoft.com/office/officeart/2005/8/layout/default#9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107AF582-69B4-4CE6-8138-A4053D8778E8}" type="presOf" srcId="{30C7A5C6-047D-49E8-8C76-AF94C5D7A0A6}" destId="{6D683B9D-7FC4-41F5-A1B0-7EB76586B658}" srcOrd="0" destOrd="0" presId="urn:microsoft.com/office/officeart/2005/8/layout/default#9"/>
    <dgm:cxn modelId="{9B560716-3450-40EB-B471-7E3B0251EF39}" type="presOf" srcId="{E503A541-768C-4A01-9881-C413A40B55D4}" destId="{7B936DBD-104F-4056-AD67-3356F356CFC3}" srcOrd="0" destOrd="0" presId="urn:microsoft.com/office/officeart/2005/8/layout/default#9"/>
    <dgm:cxn modelId="{6C5D2EAA-93D9-46F4-8394-E8D5A964A883}" srcId="{F9321223-F173-4C68-AF37-B640FC28B2A7}" destId="{E503A541-768C-4A01-9881-C413A40B55D4}" srcOrd="1" destOrd="0" parTransId="{4F756935-69FE-4B06-9B78-F51C1D4644C0}" sibTransId="{885AD521-54DF-4948-96EF-7EAB23A23F36}"/>
    <dgm:cxn modelId="{86C4C218-1E37-42B8-80C7-14A600CD81C1}" type="presOf" srcId="{F9321223-F173-4C68-AF37-B640FC28B2A7}" destId="{9EDC07CE-AA33-430F-9EA7-51C6965A6D1A}" srcOrd="0" destOrd="0" presId="urn:microsoft.com/office/officeart/2005/8/layout/default#9"/>
    <dgm:cxn modelId="{CB07E16F-7938-4C2F-833F-44CBE5733797}" type="presParOf" srcId="{9EDC07CE-AA33-430F-9EA7-51C6965A6D1A}" destId="{91350F96-A992-403D-B89E-A0C33828BA65}" srcOrd="0" destOrd="0" presId="urn:microsoft.com/office/officeart/2005/8/layout/default#9"/>
    <dgm:cxn modelId="{F8282856-2C25-4D1E-A94F-A713A22CC8E8}" type="presParOf" srcId="{9EDC07CE-AA33-430F-9EA7-51C6965A6D1A}" destId="{3FC20436-A11B-48B6-92D7-39FEB55515E4}" srcOrd="1" destOrd="0" presId="urn:microsoft.com/office/officeart/2005/8/layout/default#9"/>
    <dgm:cxn modelId="{FD620133-DF46-4EE0-9880-764E889E8006}" type="presParOf" srcId="{9EDC07CE-AA33-430F-9EA7-51C6965A6D1A}" destId="{7B936DBD-104F-4056-AD67-3356F356CFC3}" srcOrd="2" destOrd="0" presId="urn:microsoft.com/office/officeart/2005/8/layout/default#9"/>
    <dgm:cxn modelId="{3CCA2C22-117E-435C-B2BD-732EBEEF026F}" type="presParOf" srcId="{9EDC07CE-AA33-430F-9EA7-51C6965A6D1A}" destId="{24759973-3EB5-4309-A660-E81CA1EFDDE6}" srcOrd="3" destOrd="0" presId="urn:microsoft.com/office/officeart/2005/8/layout/default#9"/>
    <dgm:cxn modelId="{49DDA48E-EE95-4176-B8E2-F52CFE470B82}" type="presParOf" srcId="{9EDC07CE-AA33-430F-9EA7-51C6965A6D1A}" destId="{F11C41AD-9896-4DA1-B13F-82A25EB8FC8B}" srcOrd="4" destOrd="0" presId="urn:microsoft.com/office/officeart/2005/8/layout/default#9"/>
    <dgm:cxn modelId="{3B17256F-9A28-4179-BF0F-8AD68ACDDAFA}" type="presParOf" srcId="{9EDC07CE-AA33-430F-9EA7-51C6965A6D1A}" destId="{4911D9F9-D64F-4C0B-A092-D7039562A5E2}" srcOrd="5" destOrd="0" presId="urn:microsoft.com/office/officeart/2005/8/layout/default#9"/>
    <dgm:cxn modelId="{FB9652F9-92A7-464B-AD4D-240C21552DA8}" type="presParOf" srcId="{9EDC07CE-AA33-430F-9EA7-51C6965A6D1A}" destId="{6D683B9D-7FC4-41F5-A1B0-7EB76586B658}" srcOrd="6" destOrd="0" presId="urn:microsoft.com/office/officeart/2005/8/layout/default#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10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编解码，调制解调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射频发射接收（</a:t>
          </a:r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60G+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）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毫米波辅助设计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功率器件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1BE3C73B-8138-466D-809E-AD8410D3228D}" type="presOf" srcId="{93977579-67E8-4A7F-97D9-0333E2830643}" destId="{E5B8D6DD-252B-42A6-A233-8B62A712DCFC}" srcOrd="0" destOrd="0" presId="urn:microsoft.com/office/officeart/2005/8/layout/default#10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DF28E789-764C-4F94-91E5-187AFDC1A102}" type="presOf" srcId="{30C7A5C6-047D-49E8-8C76-AF94C5D7A0A6}" destId="{6D683B9D-7FC4-41F5-A1B0-7EB76586B658}" srcOrd="0" destOrd="0" presId="urn:microsoft.com/office/officeart/2005/8/layout/default#10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7EB18DD0-1A72-4963-BBBE-BCFE39C73BD9}" type="presOf" srcId="{2A62F129-38F3-4E2B-A2D3-A52E0BB4947E}" destId="{91350F96-A992-403D-B89E-A0C33828BA65}" srcOrd="0" destOrd="0" presId="urn:microsoft.com/office/officeart/2005/8/layout/default#10"/>
    <dgm:cxn modelId="{25B8ECB4-80B4-4C24-8C84-867157364031}" type="presOf" srcId="{F9321223-F173-4C68-AF37-B640FC28B2A7}" destId="{9EDC07CE-AA33-430F-9EA7-51C6965A6D1A}" srcOrd="0" destOrd="0" presId="urn:microsoft.com/office/officeart/2005/8/layout/default#10"/>
    <dgm:cxn modelId="{FF462CCF-6EB2-4BFA-886B-B60CF4EA5D1F}" type="presOf" srcId="{FE86E8A0-7447-4FDB-B162-67B8EE0E75AE}" destId="{F11C41AD-9896-4DA1-B13F-82A25EB8FC8B}" srcOrd="0" destOrd="0" presId="urn:microsoft.com/office/officeart/2005/8/layout/default#10"/>
    <dgm:cxn modelId="{F721A1F5-96D0-4284-B7DC-C135D482BEC7}" type="presParOf" srcId="{9EDC07CE-AA33-430F-9EA7-51C6965A6D1A}" destId="{91350F96-A992-403D-B89E-A0C33828BA65}" srcOrd="0" destOrd="0" presId="urn:microsoft.com/office/officeart/2005/8/layout/default#10"/>
    <dgm:cxn modelId="{BC3C1EAC-4553-4465-A552-6A060D7FB1B3}" type="presParOf" srcId="{9EDC07CE-AA33-430F-9EA7-51C6965A6D1A}" destId="{3FC20436-A11B-48B6-92D7-39FEB55515E4}" srcOrd="1" destOrd="0" presId="urn:microsoft.com/office/officeart/2005/8/layout/default#10"/>
    <dgm:cxn modelId="{8A22062E-4DEC-4B33-B287-F3266C3B9368}" type="presParOf" srcId="{9EDC07CE-AA33-430F-9EA7-51C6965A6D1A}" destId="{E5B8D6DD-252B-42A6-A233-8B62A712DCFC}" srcOrd="2" destOrd="0" presId="urn:microsoft.com/office/officeart/2005/8/layout/default#10"/>
    <dgm:cxn modelId="{626793AF-A7FD-4579-A2CC-EFC8F1B38F2F}" type="presParOf" srcId="{9EDC07CE-AA33-430F-9EA7-51C6965A6D1A}" destId="{B42A50CE-5445-45B4-93D5-9F87F6A0D3EB}" srcOrd="3" destOrd="0" presId="urn:microsoft.com/office/officeart/2005/8/layout/default#10"/>
    <dgm:cxn modelId="{A9A58AE7-0FD1-49A0-A4B8-2F73DBC0AA8D}" type="presParOf" srcId="{9EDC07CE-AA33-430F-9EA7-51C6965A6D1A}" destId="{F11C41AD-9896-4DA1-B13F-82A25EB8FC8B}" srcOrd="4" destOrd="0" presId="urn:microsoft.com/office/officeart/2005/8/layout/default#10"/>
    <dgm:cxn modelId="{17E6208C-0E93-431C-958A-B67C83A963A7}" type="presParOf" srcId="{9EDC07CE-AA33-430F-9EA7-51C6965A6D1A}" destId="{4911D9F9-D64F-4C0B-A092-D7039562A5E2}" srcOrd="5" destOrd="0" presId="urn:microsoft.com/office/officeart/2005/8/layout/default#10"/>
    <dgm:cxn modelId="{337FC01A-65C0-4229-941E-D2BA06C60DFC}" type="presParOf" srcId="{9EDC07CE-AA33-430F-9EA7-51C6965A6D1A}" destId="{6D683B9D-7FC4-41F5-A1B0-7EB76586B658}" srcOrd="6" destOrd="0" presId="urn:microsoft.com/office/officeart/2005/8/layout/default#10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1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MCU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，控制器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无线充电、传感器、电源管理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Multiple physics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建模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可靠性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C389093E-7F3E-4777-9395-043D8F3193AA}" type="presOf" srcId="{2A62F129-38F3-4E2B-A2D3-A52E0BB4947E}" destId="{91350F96-A992-403D-B89E-A0C33828BA65}" srcOrd="0" destOrd="0" presId="urn:microsoft.com/office/officeart/2005/8/layout/default#11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7A5CDD5D-5079-48BA-80E1-BC319216806D}" type="presOf" srcId="{93977579-67E8-4A7F-97D9-0333E2830643}" destId="{E5B8D6DD-252B-42A6-A233-8B62A712DCFC}" srcOrd="0" destOrd="0" presId="urn:microsoft.com/office/officeart/2005/8/layout/default#11"/>
    <dgm:cxn modelId="{B63943A3-C26F-4607-9CB4-1E98320F7D42}" type="presOf" srcId="{F9321223-F173-4C68-AF37-B640FC28B2A7}" destId="{9EDC07CE-AA33-430F-9EA7-51C6965A6D1A}" srcOrd="0" destOrd="0" presId="urn:microsoft.com/office/officeart/2005/8/layout/default#11"/>
    <dgm:cxn modelId="{48E15675-BC1E-466B-AEC4-699152BEDF73}" type="presOf" srcId="{30C7A5C6-047D-49E8-8C76-AF94C5D7A0A6}" destId="{6D683B9D-7FC4-41F5-A1B0-7EB76586B658}" srcOrd="0" destOrd="0" presId="urn:microsoft.com/office/officeart/2005/8/layout/default#11"/>
    <dgm:cxn modelId="{84F199DA-F842-490C-826F-BF5623D75D43}" type="presOf" srcId="{FE86E8A0-7447-4FDB-B162-67B8EE0E75AE}" destId="{F11C41AD-9896-4DA1-B13F-82A25EB8FC8B}" srcOrd="0" destOrd="0" presId="urn:microsoft.com/office/officeart/2005/8/layout/default#11"/>
    <dgm:cxn modelId="{4C4D6EA0-4ABA-455D-903F-FDCB98DB186D}" type="presParOf" srcId="{9EDC07CE-AA33-430F-9EA7-51C6965A6D1A}" destId="{91350F96-A992-403D-B89E-A0C33828BA65}" srcOrd="0" destOrd="0" presId="urn:microsoft.com/office/officeart/2005/8/layout/default#11"/>
    <dgm:cxn modelId="{82D7D6AB-757E-44F5-852B-72CAE2C35DFE}" type="presParOf" srcId="{9EDC07CE-AA33-430F-9EA7-51C6965A6D1A}" destId="{3FC20436-A11B-48B6-92D7-39FEB55515E4}" srcOrd="1" destOrd="0" presId="urn:microsoft.com/office/officeart/2005/8/layout/default#11"/>
    <dgm:cxn modelId="{F8BFA6DF-1A3E-4F8E-9601-FC221F3B8A83}" type="presParOf" srcId="{9EDC07CE-AA33-430F-9EA7-51C6965A6D1A}" destId="{E5B8D6DD-252B-42A6-A233-8B62A712DCFC}" srcOrd="2" destOrd="0" presId="urn:microsoft.com/office/officeart/2005/8/layout/default#11"/>
    <dgm:cxn modelId="{8E952937-602E-4678-B443-463E5077BDCF}" type="presParOf" srcId="{9EDC07CE-AA33-430F-9EA7-51C6965A6D1A}" destId="{B42A50CE-5445-45B4-93D5-9F87F6A0D3EB}" srcOrd="3" destOrd="0" presId="urn:microsoft.com/office/officeart/2005/8/layout/default#11"/>
    <dgm:cxn modelId="{3345C847-76A1-4384-91D1-F59717CEC21B}" type="presParOf" srcId="{9EDC07CE-AA33-430F-9EA7-51C6965A6D1A}" destId="{F11C41AD-9896-4DA1-B13F-82A25EB8FC8B}" srcOrd="4" destOrd="0" presId="urn:microsoft.com/office/officeart/2005/8/layout/default#11"/>
    <dgm:cxn modelId="{A32A57B0-B2AF-425E-9344-920264012B10}" type="presParOf" srcId="{9EDC07CE-AA33-430F-9EA7-51C6965A6D1A}" destId="{4911D9F9-D64F-4C0B-A092-D7039562A5E2}" srcOrd="5" destOrd="0" presId="urn:microsoft.com/office/officeart/2005/8/layout/default#11"/>
    <dgm:cxn modelId="{09E3DA9D-FF97-433B-92EE-BB5DDF709B65}" type="presParOf" srcId="{9EDC07CE-AA33-430F-9EA7-51C6965A6D1A}" destId="{6D683B9D-7FC4-41F5-A1B0-7EB76586B658}" srcOrd="6" destOrd="0" presId="urn:microsoft.com/office/officeart/2005/8/layout/default#1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1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MCU</a:t>
          </a:r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，抗辐照，容错性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射频，高能效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抗辐照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抗辐照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CAC399C6-16B3-4D81-8EE6-D244E755C7F4}" type="presOf" srcId="{30C7A5C6-047D-49E8-8C76-AF94C5D7A0A6}" destId="{6D683B9D-7FC4-41F5-A1B0-7EB76586B658}" srcOrd="0" destOrd="0" presId="urn:microsoft.com/office/officeart/2005/8/layout/default#12"/>
    <dgm:cxn modelId="{311075E5-7815-49CA-A607-23154C16CA04}" type="presOf" srcId="{2A62F129-38F3-4E2B-A2D3-A52E0BB4947E}" destId="{91350F96-A992-403D-B89E-A0C33828BA65}" srcOrd="0" destOrd="0" presId="urn:microsoft.com/office/officeart/2005/8/layout/default#12"/>
    <dgm:cxn modelId="{B5C6D622-63D9-4677-BB2D-CD5538C0B899}" type="presOf" srcId="{F9321223-F173-4C68-AF37-B640FC28B2A7}" destId="{9EDC07CE-AA33-430F-9EA7-51C6965A6D1A}" srcOrd="0" destOrd="0" presId="urn:microsoft.com/office/officeart/2005/8/layout/default#12"/>
    <dgm:cxn modelId="{6C29AF2C-25A5-47E6-BB5D-8D256B90732C}" type="presOf" srcId="{93977579-67E8-4A7F-97D9-0333E2830643}" destId="{E5B8D6DD-252B-42A6-A233-8B62A712DCFC}" srcOrd="0" destOrd="0" presId="urn:microsoft.com/office/officeart/2005/8/layout/default#12"/>
    <dgm:cxn modelId="{7EC5FA6C-4FA8-430D-9FE2-99B3C3DE0AA6}" type="presOf" srcId="{FE86E8A0-7447-4FDB-B162-67B8EE0E75AE}" destId="{F11C41AD-9896-4DA1-B13F-82A25EB8FC8B}" srcOrd="0" destOrd="0" presId="urn:microsoft.com/office/officeart/2005/8/layout/default#12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0DC43857-BAE8-4EFE-B7BA-4DDCA8A820E9}" type="presParOf" srcId="{9EDC07CE-AA33-430F-9EA7-51C6965A6D1A}" destId="{91350F96-A992-403D-B89E-A0C33828BA65}" srcOrd="0" destOrd="0" presId="urn:microsoft.com/office/officeart/2005/8/layout/default#12"/>
    <dgm:cxn modelId="{02F56FE0-E272-4037-8DE7-28DB6A68D3A5}" type="presParOf" srcId="{9EDC07CE-AA33-430F-9EA7-51C6965A6D1A}" destId="{3FC20436-A11B-48B6-92D7-39FEB55515E4}" srcOrd="1" destOrd="0" presId="urn:microsoft.com/office/officeart/2005/8/layout/default#12"/>
    <dgm:cxn modelId="{D7BBB5CD-D0E6-4F31-A31F-957A2573E74B}" type="presParOf" srcId="{9EDC07CE-AA33-430F-9EA7-51C6965A6D1A}" destId="{E5B8D6DD-252B-42A6-A233-8B62A712DCFC}" srcOrd="2" destOrd="0" presId="urn:microsoft.com/office/officeart/2005/8/layout/default#12"/>
    <dgm:cxn modelId="{4B8963FE-7736-412A-95C9-4217EC9A6248}" type="presParOf" srcId="{9EDC07CE-AA33-430F-9EA7-51C6965A6D1A}" destId="{B42A50CE-5445-45B4-93D5-9F87F6A0D3EB}" srcOrd="3" destOrd="0" presId="urn:microsoft.com/office/officeart/2005/8/layout/default#12"/>
    <dgm:cxn modelId="{2B9CDA89-34FB-4B4D-BFE5-D47A55EBDF23}" type="presParOf" srcId="{9EDC07CE-AA33-430F-9EA7-51C6965A6D1A}" destId="{F11C41AD-9896-4DA1-B13F-82A25EB8FC8B}" srcOrd="4" destOrd="0" presId="urn:microsoft.com/office/officeart/2005/8/layout/default#12"/>
    <dgm:cxn modelId="{2A9A36F6-1E2A-4D37-845B-83F9C73811FE}" type="presParOf" srcId="{9EDC07CE-AA33-430F-9EA7-51C6965A6D1A}" destId="{4911D9F9-D64F-4C0B-A092-D7039562A5E2}" srcOrd="5" destOrd="0" presId="urn:microsoft.com/office/officeart/2005/8/layout/default#12"/>
    <dgm:cxn modelId="{0B9F73E4-2C0A-4720-8F2E-AB5F7E67B867}" type="presParOf" srcId="{9EDC07CE-AA33-430F-9EA7-51C6965A6D1A}" destId="{6D683B9D-7FC4-41F5-A1B0-7EB76586B658}" srcOrd="6" destOrd="0" presId="urn:microsoft.com/office/officeart/2005/8/layout/default#1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1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低功耗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灵敏度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低电压模型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传感器，可靠性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F9A1B697-596A-4679-8153-3F091EDE8DD8}" type="presOf" srcId="{FE86E8A0-7447-4FDB-B162-67B8EE0E75AE}" destId="{F11C41AD-9896-4DA1-B13F-82A25EB8FC8B}" srcOrd="0" destOrd="0" presId="urn:microsoft.com/office/officeart/2005/8/layout/default#13"/>
    <dgm:cxn modelId="{53E1E4D8-4F9F-42CF-A9DE-BB017426FEC6}" type="presOf" srcId="{F9321223-F173-4C68-AF37-B640FC28B2A7}" destId="{9EDC07CE-AA33-430F-9EA7-51C6965A6D1A}" srcOrd="0" destOrd="0" presId="urn:microsoft.com/office/officeart/2005/8/layout/default#13"/>
    <dgm:cxn modelId="{F1641D1D-7A26-4580-BF44-5BE9A2D3FC6E}" type="presOf" srcId="{30C7A5C6-047D-49E8-8C76-AF94C5D7A0A6}" destId="{6D683B9D-7FC4-41F5-A1B0-7EB76586B658}" srcOrd="0" destOrd="0" presId="urn:microsoft.com/office/officeart/2005/8/layout/default#13"/>
    <dgm:cxn modelId="{818D67A8-4AE3-4525-8238-B0726BD4192F}" type="presOf" srcId="{2A62F129-38F3-4E2B-A2D3-A52E0BB4947E}" destId="{91350F96-A992-403D-B89E-A0C33828BA65}" srcOrd="0" destOrd="0" presId="urn:microsoft.com/office/officeart/2005/8/layout/default#13"/>
    <dgm:cxn modelId="{22693C61-36A1-4DFB-9D7B-4DA7CF3B5B55}" type="presOf" srcId="{93977579-67E8-4A7F-97D9-0333E2830643}" destId="{E5B8D6DD-252B-42A6-A233-8B62A712DCFC}" srcOrd="0" destOrd="0" presId="urn:microsoft.com/office/officeart/2005/8/layout/default#13"/>
    <dgm:cxn modelId="{4219218F-7013-46B2-AA7E-C9364B4A3360}" type="presParOf" srcId="{9EDC07CE-AA33-430F-9EA7-51C6965A6D1A}" destId="{91350F96-A992-403D-B89E-A0C33828BA65}" srcOrd="0" destOrd="0" presId="urn:microsoft.com/office/officeart/2005/8/layout/default#13"/>
    <dgm:cxn modelId="{F994DDFF-A01D-4148-8F89-E2F0697E47E6}" type="presParOf" srcId="{9EDC07CE-AA33-430F-9EA7-51C6965A6D1A}" destId="{3FC20436-A11B-48B6-92D7-39FEB55515E4}" srcOrd="1" destOrd="0" presId="urn:microsoft.com/office/officeart/2005/8/layout/default#13"/>
    <dgm:cxn modelId="{3C2A7635-30CF-4944-8589-52DC441DEEB7}" type="presParOf" srcId="{9EDC07CE-AA33-430F-9EA7-51C6965A6D1A}" destId="{E5B8D6DD-252B-42A6-A233-8B62A712DCFC}" srcOrd="2" destOrd="0" presId="urn:microsoft.com/office/officeart/2005/8/layout/default#13"/>
    <dgm:cxn modelId="{2FF3F694-4B4B-40C0-AD90-047E71CA70D9}" type="presParOf" srcId="{9EDC07CE-AA33-430F-9EA7-51C6965A6D1A}" destId="{B42A50CE-5445-45B4-93D5-9F87F6A0D3EB}" srcOrd="3" destOrd="0" presId="urn:microsoft.com/office/officeart/2005/8/layout/default#13"/>
    <dgm:cxn modelId="{EE7A2C3E-2246-4364-B49A-4EBBF903BC33}" type="presParOf" srcId="{9EDC07CE-AA33-430F-9EA7-51C6965A6D1A}" destId="{F11C41AD-9896-4DA1-B13F-82A25EB8FC8B}" srcOrd="4" destOrd="0" presId="urn:microsoft.com/office/officeart/2005/8/layout/default#13"/>
    <dgm:cxn modelId="{7800601B-1BA2-44A8-A4A1-5927EC39C05E}" type="presParOf" srcId="{9EDC07CE-AA33-430F-9EA7-51C6965A6D1A}" destId="{4911D9F9-D64F-4C0B-A092-D7039562A5E2}" srcOrd="5" destOrd="0" presId="urn:microsoft.com/office/officeart/2005/8/layout/default#13"/>
    <dgm:cxn modelId="{F5524236-D571-4384-A6A7-A9FE0134E8EA}" type="presParOf" srcId="{9EDC07CE-AA33-430F-9EA7-51C6965A6D1A}" destId="{6D683B9D-7FC4-41F5-A1B0-7EB76586B658}" srcOrd="6" destOrd="0" presId="urn:microsoft.com/office/officeart/2005/8/layout/default#13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9321223-F173-4C68-AF37-B640FC28B2A7}" type="doc">
      <dgm:prSet loTypeId="urn:microsoft.com/office/officeart/2005/8/layout/default#14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CN" altLang="en-US"/>
        </a:p>
      </dgm:t>
    </dgm:pt>
    <dgm:pt modelId="{2A62F129-38F3-4E2B-A2D3-A52E0BB4947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低电压，高能效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13D66D2-8EB3-4D80-871D-BEE525D28F9C}" type="par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AEB2847D-8CAA-4F0E-8AED-92F938C12247}" type="sibTrans" cxnId="{5848F483-9816-47D4-ABE2-174096344825}">
      <dgm:prSet/>
      <dgm:spPr/>
      <dgm:t>
        <a:bodyPr/>
        <a:lstStyle/>
        <a:p>
          <a:endParaRPr lang="zh-CN" altLang="en-US"/>
        </a:p>
      </dgm:t>
    </dgm:pt>
    <dgm:pt modelId="{93977579-67E8-4A7F-97D9-0333E2830643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高能效，能量获取，弱信号处理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1680CB1-7EBA-4020-A982-610FB9C1460B}" type="par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BD893EDC-C33C-475E-86B4-13A88CDFCB17}" type="sibTrans" cxnId="{2B24B583-ABD7-4652-8A16-7A249EEB35E2}">
      <dgm:prSet/>
      <dgm:spPr/>
      <dgm:t>
        <a:bodyPr/>
        <a:lstStyle/>
        <a:p>
          <a:endParaRPr lang="zh-CN" altLang="en-US"/>
        </a:p>
      </dgm:t>
    </dgm:pt>
    <dgm:pt modelId="{FE86E8A0-7447-4FDB-B162-67B8EE0E75AE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动态电压</a:t>
          </a:r>
          <a:r>
            <a: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EDA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D21CAD2-E7F6-41BD-A82D-74B1A6A2C2E0}" type="par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D8FF52DE-8E07-4B20-86E3-EA3264AA28FA}" type="sibTrans" cxnId="{067F703A-B341-445E-A8BD-3EC48341B01D}">
      <dgm:prSet/>
      <dgm:spPr/>
      <dgm:t>
        <a:bodyPr/>
        <a:lstStyle/>
        <a:p>
          <a:endParaRPr lang="zh-CN" altLang="en-US"/>
        </a:p>
      </dgm:t>
    </dgm:pt>
    <dgm:pt modelId="{30C7A5C6-047D-49E8-8C76-AF94C5D7A0A6}">
      <dgm:prSet phldrT="[文本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传感器</a:t>
          </a:r>
          <a:endParaRPr lang="zh-CN" altLang="en-US" sz="1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3D9178A-FE44-4EB1-8BBC-1F3B8F1C19D9}" type="par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F23ADEDB-6185-445D-988F-B53671828C2E}" type="sibTrans" cxnId="{CBB7EE9D-91EE-4423-8C7B-850039583054}">
      <dgm:prSet/>
      <dgm:spPr/>
      <dgm:t>
        <a:bodyPr/>
        <a:lstStyle/>
        <a:p>
          <a:endParaRPr lang="zh-CN" altLang="en-US"/>
        </a:p>
      </dgm:t>
    </dgm:pt>
    <dgm:pt modelId="{9EDC07CE-AA33-430F-9EA7-51C6965A6D1A}" type="pres">
      <dgm:prSet presAssocID="{F9321223-F173-4C68-AF37-B640FC28B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350F96-A992-403D-B89E-A0C33828BA65}" type="pres">
      <dgm:prSet presAssocID="{2A62F129-38F3-4E2B-A2D3-A52E0BB494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20436-A11B-48B6-92D7-39FEB55515E4}" type="pres">
      <dgm:prSet presAssocID="{AEB2847D-8CAA-4F0E-8AED-92F938C12247}" presName="sibTrans" presStyleCnt="0"/>
      <dgm:spPr/>
      <dgm:t>
        <a:bodyPr/>
        <a:lstStyle/>
        <a:p>
          <a:endParaRPr lang="zh-CN" altLang="en-US"/>
        </a:p>
      </dgm:t>
    </dgm:pt>
    <dgm:pt modelId="{E5B8D6DD-252B-42A6-A233-8B62A712DCFC}" type="pres">
      <dgm:prSet presAssocID="{93977579-67E8-4A7F-97D9-0333E283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2A50CE-5445-45B4-93D5-9F87F6A0D3EB}" type="pres">
      <dgm:prSet presAssocID="{BD893EDC-C33C-475E-86B4-13A88CDFCB17}" presName="sibTrans" presStyleCnt="0"/>
      <dgm:spPr/>
      <dgm:t>
        <a:bodyPr/>
        <a:lstStyle/>
        <a:p>
          <a:endParaRPr lang="zh-CN" altLang="en-US"/>
        </a:p>
      </dgm:t>
    </dgm:pt>
    <dgm:pt modelId="{F11C41AD-9896-4DA1-B13F-82A25EB8FC8B}" type="pres">
      <dgm:prSet presAssocID="{FE86E8A0-7447-4FDB-B162-67B8EE0E75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11D9F9-D64F-4C0B-A092-D7039562A5E2}" type="pres">
      <dgm:prSet presAssocID="{D8FF52DE-8E07-4B20-86E3-EA3264AA28FA}" presName="sibTrans" presStyleCnt="0"/>
      <dgm:spPr/>
      <dgm:t>
        <a:bodyPr/>
        <a:lstStyle/>
        <a:p>
          <a:endParaRPr lang="zh-CN" altLang="en-US"/>
        </a:p>
      </dgm:t>
    </dgm:pt>
    <dgm:pt modelId="{6D683B9D-7FC4-41F5-A1B0-7EB76586B658}" type="pres">
      <dgm:prSet presAssocID="{30C7A5C6-047D-49E8-8C76-AF94C5D7A0A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24B583-ABD7-4652-8A16-7A249EEB35E2}" srcId="{F9321223-F173-4C68-AF37-B640FC28B2A7}" destId="{93977579-67E8-4A7F-97D9-0333E2830643}" srcOrd="1" destOrd="0" parTransId="{91680CB1-7EBA-4020-A982-610FB9C1460B}" sibTransId="{BD893EDC-C33C-475E-86B4-13A88CDFCB17}"/>
    <dgm:cxn modelId="{9A905301-E90B-42FD-8A88-4605B7279232}" type="presOf" srcId="{93977579-67E8-4A7F-97D9-0333E2830643}" destId="{E5B8D6DD-252B-42A6-A233-8B62A712DCFC}" srcOrd="0" destOrd="0" presId="urn:microsoft.com/office/officeart/2005/8/layout/default#14"/>
    <dgm:cxn modelId="{CBB7EE9D-91EE-4423-8C7B-850039583054}" srcId="{F9321223-F173-4C68-AF37-B640FC28B2A7}" destId="{30C7A5C6-047D-49E8-8C76-AF94C5D7A0A6}" srcOrd="3" destOrd="0" parTransId="{E3D9178A-FE44-4EB1-8BBC-1F3B8F1C19D9}" sibTransId="{F23ADEDB-6185-445D-988F-B53671828C2E}"/>
    <dgm:cxn modelId="{5848F483-9816-47D4-ABE2-174096344825}" srcId="{F9321223-F173-4C68-AF37-B640FC28B2A7}" destId="{2A62F129-38F3-4E2B-A2D3-A52E0BB4947E}" srcOrd="0" destOrd="0" parTransId="{213D66D2-8EB3-4D80-871D-BEE525D28F9C}" sibTransId="{AEB2847D-8CAA-4F0E-8AED-92F938C12247}"/>
    <dgm:cxn modelId="{8C3C9ED1-5275-470F-BC3A-234E0D176721}" type="presOf" srcId="{FE86E8A0-7447-4FDB-B162-67B8EE0E75AE}" destId="{F11C41AD-9896-4DA1-B13F-82A25EB8FC8B}" srcOrd="0" destOrd="0" presId="urn:microsoft.com/office/officeart/2005/8/layout/default#14"/>
    <dgm:cxn modelId="{0E422625-B916-49B8-B77A-E63E2E564B5A}" type="presOf" srcId="{2A62F129-38F3-4E2B-A2D3-A52E0BB4947E}" destId="{91350F96-A992-403D-B89E-A0C33828BA65}" srcOrd="0" destOrd="0" presId="urn:microsoft.com/office/officeart/2005/8/layout/default#14"/>
    <dgm:cxn modelId="{067F703A-B341-445E-A8BD-3EC48341B01D}" srcId="{F9321223-F173-4C68-AF37-B640FC28B2A7}" destId="{FE86E8A0-7447-4FDB-B162-67B8EE0E75AE}" srcOrd="2" destOrd="0" parTransId="{DD21CAD2-E7F6-41BD-A82D-74B1A6A2C2E0}" sibTransId="{D8FF52DE-8E07-4B20-86E3-EA3264AA28FA}"/>
    <dgm:cxn modelId="{85D60267-8258-436F-82B0-11B70543C6B6}" type="presOf" srcId="{30C7A5C6-047D-49E8-8C76-AF94C5D7A0A6}" destId="{6D683B9D-7FC4-41F5-A1B0-7EB76586B658}" srcOrd="0" destOrd="0" presId="urn:microsoft.com/office/officeart/2005/8/layout/default#14"/>
    <dgm:cxn modelId="{D3470B4B-FFDB-4901-B01D-C95467AA98D1}" type="presOf" srcId="{F9321223-F173-4C68-AF37-B640FC28B2A7}" destId="{9EDC07CE-AA33-430F-9EA7-51C6965A6D1A}" srcOrd="0" destOrd="0" presId="urn:microsoft.com/office/officeart/2005/8/layout/default#14"/>
    <dgm:cxn modelId="{029CD6B7-3EBF-4D50-94D5-466C82234FB6}" type="presParOf" srcId="{9EDC07CE-AA33-430F-9EA7-51C6965A6D1A}" destId="{91350F96-A992-403D-B89E-A0C33828BA65}" srcOrd="0" destOrd="0" presId="urn:microsoft.com/office/officeart/2005/8/layout/default#14"/>
    <dgm:cxn modelId="{A84B3196-0A45-49C0-AF5B-FAA8647A2148}" type="presParOf" srcId="{9EDC07CE-AA33-430F-9EA7-51C6965A6D1A}" destId="{3FC20436-A11B-48B6-92D7-39FEB55515E4}" srcOrd="1" destOrd="0" presId="urn:microsoft.com/office/officeart/2005/8/layout/default#14"/>
    <dgm:cxn modelId="{89C4B277-4FDB-4B8C-A745-3F06DB263D2C}" type="presParOf" srcId="{9EDC07CE-AA33-430F-9EA7-51C6965A6D1A}" destId="{E5B8D6DD-252B-42A6-A233-8B62A712DCFC}" srcOrd="2" destOrd="0" presId="urn:microsoft.com/office/officeart/2005/8/layout/default#14"/>
    <dgm:cxn modelId="{E0557582-6122-44B7-A43A-F518959A3B8C}" type="presParOf" srcId="{9EDC07CE-AA33-430F-9EA7-51C6965A6D1A}" destId="{B42A50CE-5445-45B4-93D5-9F87F6A0D3EB}" srcOrd="3" destOrd="0" presId="urn:microsoft.com/office/officeart/2005/8/layout/default#14"/>
    <dgm:cxn modelId="{E6F46053-3BDD-4C44-B3E2-3D0F56BEB283}" type="presParOf" srcId="{9EDC07CE-AA33-430F-9EA7-51C6965A6D1A}" destId="{F11C41AD-9896-4DA1-B13F-82A25EB8FC8B}" srcOrd="4" destOrd="0" presId="urn:microsoft.com/office/officeart/2005/8/layout/default#14"/>
    <dgm:cxn modelId="{3593E415-431C-4F2E-86C0-62461CF78CFC}" type="presParOf" srcId="{9EDC07CE-AA33-430F-9EA7-51C6965A6D1A}" destId="{4911D9F9-D64F-4C0B-A092-D7039562A5E2}" srcOrd="5" destOrd="0" presId="urn:microsoft.com/office/officeart/2005/8/layout/default#14"/>
    <dgm:cxn modelId="{B1088F68-53D3-45D3-9C4A-CE2A6BFDC74E}" type="presParOf" srcId="{9EDC07CE-AA33-430F-9EA7-51C6965A6D1A}" destId="{6D683B9D-7FC4-41F5-A1B0-7EB76586B658}" srcOrd="6" destOrd="0" presId="urn:microsoft.com/office/officeart/2005/8/layout/default#14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6E984-FE16-4448-AEA8-DFEBFE18D3FA}">
      <dsp:nvSpPr>
        <dsp:cNvPr id="0" name=""/>
        <dsp:cNvSpPr/>
      </dsp:nvSpPr>
      <dsp:spPr>
        <a:xfrm>
          <a:off x="904" y="2280"/>
          <a:ext cx="7884890" cy="1506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院长负责制</a:t>
          </a:r>
          <a:endParaRPr lang="en-US" altLang="zh-CN" sz="3200" b="1" kern="1200" dirty="0" smtClean="0">
            <a:latin typeface="黑体" panose="02010609060101010101" pitchFamily="49" charset="-122"/>
            <a:ea typeface="黑体" panose="02010609060101010101" pitchFamily="49" charset="-122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院长办公会、学术委员会、办公室</a:t>
          </a:r>
          <a:r>
            <a:rPr lang="zh-CN" altLang="en-US" sz="24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（</a:t>
          </a:r>
          <a:r>
            <a:rPr lang="en-US" altLang="zh-CN" sz="24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11</a:t>
          </a:r>
          <a:r>
            <a:rPr lang="zh-CN" altLang="en-US" sz="24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人）</a:t>
          </a:r>
          <a:endParaRPr lang="zh-CN" altLang="en-US" sz="32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5025" y="46401"/>
        <a:ext cx="7796648" cy="1418153"/>
      </dsp:txXfrm>
    </dsp:sp>
    <dsp:sp modelId="{9974D569-966A-4755-B53B-83369C630FBE}">
      <dsp:nvSpPr>
        <dsp:cNvPr id="0" name=""/>
        <dsp:cNvSpPr/>
      </dsp:nvSpPr>
      <dsp:spPr>
        <a:xfrm>
          <a:off x="8601" y="1661573"/>
          <a:ext cx="6232158" cy="9958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100" b="1" kern="1200" dirty="0" smtClean="0"/>
            <a:t>科研组织平台</a:t>
          </a:r>
          <a:endParaRPr lang="en-US" altLang="zh-CN" sz="2100" b="1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100" b="1" kern="1200" dirty="0" smtClean="0"/>
            <a:t>（国家重点实验室）</a:t>
          </a:r>
          <a:endParaRPr lang="zh-CN" altLang="en-US" sz="2100" b="1" kern="1200" dirty="0"/>
        </a:p>
      </dsp:txBody>
      <dsp:txXfrm>
        <a:off x="37770" y="1690742"/>
        <a:ext cx="6173820" cy="937555"/>
      </dsp:txXfrm>
    </dsp:sp>
    <dsp:sp modelId="{13A60DFD-1E0B-4D5A-B74F-2154B4225F2F}">
      <dsp:nvSpPr>
        <dsp:cNvPr id="0" name=""/>
        <dsp:cNvSpPr/>
      </dsp:nvSpPr>
      <dsp:spPr>
        <a:xfrm>
          <a:off x="8601" y="2810364"/>
          <a:ext cx="1510460" cy="15063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600" b="1" kern="1200" dirty="0" smtClean="0"/>
            <a:t>处理器与系统芯片设计研究所（</a:t>
          </a:r>
          <a:r>
            <a:rPr lang="en-US" sz="1600" b="1" kern="1200" dirty="0" smtClean="0"/>
            <a:t>24</a:t>
          </a:r>
          <a:r>
            <a:rPr lang="zh-CN" sz="1600" b="1" kern="1200" dirty="0" smtClean="0"/>
            <a:t>人）</a:t>
          </a:r>
          <a:endParaRPr lang="zh-CN" altLang="en-US" sz="1600" b="1" kern="1200" dirty="0"/>
        </a:p>
      </dsp:txBody>
      <dsp:txXfrm>
        <a:off x="52722" y="2854485"/>
        <a:ext cx="1422218" cy="1418153"/>
      </dsp:txXfrm>
    </dsp:sp>
    <dsp:sp modelId="{978D6411-43AA-4192-8332-761EDAE71103}">
      <dsp:nvSpPr>
        <dsp:cNvPr id="0" name=""/>
        <dsp:cNvSpPr/>
      </dsp:nvSpPr>
      <dsp:spPr>
        <a:xfrm>
          <a:off x="1582500" y="2810364"/>
          <a:ext cx="1510460" cy="15063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 smtClean="0"/>
            <a:t>射频与混合信号集成电路设计研究所（20人）</a:t>
          </a:r>
          <a:endParaRPr lang="zh-CN" altLang="en-US" sz="1600" b="1" kern="1200" dirty="0"/>
        </a:p>
      </dsp:txBody>
      <dsp:txXfrm>
        <a:off x="1626621" y="2854485"/>
        <a:ext cx="1422218" cy="1418153"/>
      </dsp:txXfrm>
    </dsp:sp>
    <dsp:sp modelId="{9869203D-DBA8-4997-A204-525926BAEFDA}">
      <dsp:nvSpPr>
        <dsp:cNvPr id="0" name=""/>
        <dsp:cNvSpPr/>
      </dsp:nvSpPr>
      <dsp:spPr>
        <a:xfrm>
          <a:off x="3156400" y="2810364"/>
          <a:ext cx="1510460" cy="15063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 smtClean="0"/>
            <a:t>电子设计自动化研究所（14人）</a:t>
          </a:r>
          <a:endParaRPr lang="zh-CN" altLang="en-US" sz="1600" b="1" kern="1200" dirty="0"/>
        </a:p>
      </dsp:txBody>
      <dsp:txXfrm>
        <a:off x="3200521" y="2854485"/>
        <a:ext cx="1422218" cy="1418153"/>
      </dsp:txXfrm>
    </dsp:sp>
    <dsp:sp modelId="{A97234B2-FC85-442B-873D-5DD9C07B027F}">
      <dsp:nvSpPr>
        <dsp:cNvPr id="0" name=""/>
        <dsp:cNvSpPr/>
      </dsp:nvSpPr>
      <dsp:spPr>
        <a:xfrm>
          <a:off x="4730299" y="2810364"/>
          <a:ext cx="1510460" cy="15063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 smtClean="0"/>
            <a:t>微纳电子器件研究所（</a:t>
          </a:r>
          <a:r>
            <a:rPr lang="en-US" sz="1600" b="1" kern="1200" dirty="0" smtClean="0"/>
            <a:t>22</a:t>
          </a:r>
          <a:r>
            <a:rPr lang="x-none" sz="1600" b="1" kern="1200" dirty="0" smtClean="0"/>
            <a:t>人）</a:t>
          </a:r>
          <a:endParaRPr lang="zh-CN" altLang="en-US" sz="1600" b="1" kern="1200" dirty="0"/>
        </a:p>
      </dsp:txBody>
      <dsp:txXfrm>
        <a:off x="4774420" y="2854485"/>
        <a:ext cx="1422218" cy="1418153"/>
      </dsp:txXfrm>
    </dsp:sp>
    <dsp:sp modelId="{D4AF4ED8-3925-406C-B254-123993E12B00}">
      <dsp:nvSpPr>
        <dsp:cNvPr id="0" name=""/>
        <dsp:cNvSpPr/>
      </dsp:nvSpPr>
      <dsp:spPr>
        <a:xfrm>
          <a:off x="6367638" y="1661573"/>
          <a:ext cx="1510460" cy="10281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100" b="1" kern="1200" dirty="0" smtClean="0"/>
            <a:t>2011</a:t>
          </a:r>
          <a:r>
            <a:rPr lang="zh-CN" altLang="en-US" sz="2100" b="1" kern="1200" dirty="0" smtClean="0"/>
            <a:t>协同创新中心</a:t>
          </a:r>
          <a:endParaRPr lang="zh-CN" altLang="en-US" sz="2100" b="1" kern="1200" dirty="0"/>
        </a:p>
      </dsp:txBody>
      <dsp:txXfrm>
        <a:off x="6397753" y="1691688"/>
        <a:ext cx="1450230" cy="967960"/>
      </dsp:txXfrm>
    </dsp:sp>
    <dsp:sp modelId="{C3AA4804-7874-44ED-AA24-CC3D952E3F80}">
      <dsp:nvSpPr>
        <dsp:cNvPr id="0" name=""/>
        <dsp:cNvSpPr/>
      </dsp:nvSpPr>
      <dsp:spPr>
        <a:xfrm>
          <a:off x="6367638" y="2842661"/>
          <a:ext cx="1510460" cy="15063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多个协同共建单位</a:t>
          </a:r>
          <a:endParaRPr lang="zh-CN" altLang="en-US" sz="2000" b="1" kern="1200" dirty="0"/>
        </a:p>
      </dsp:txBody>
      <dsp:txXfrm>
        <a:off x="6411759" y="2886782"/>
        <a:ext cx="1422218" cy="14181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724E0-8EBB-444A-B6DA-4D01EDDC748F}">
      <dsp:nvSpPr>
        <dsp:cNvPr id="0" name=""/>
        <dsp:cNvSpPr/>
      </dsp:nvSpPr>
      <dsp:spPr>
        <a:xfrm>
          <a:off x="2965" y="229790"/>
          <a:ext cx="1782979" cy="57600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工程化</a:t>
          </a:r>
          <a:endParaRPr lang="zh-CN" altLang="en-US" sz="24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965" y="229790"/>
        <a:ext cx="1782979" cy="576000"/>
      </dsp:txXfrm>
    </dsp:sp>
    <dsp:sp modelId="{79167BF3-2B2D-47AE-9718-EEF606C67A74}">
      <dsp:nvSpPr>
        <dsp:cNvPr id="0" name=""/>
        <dsp:cNvSpPr/>
      </dsp:nvSpPr>
      <dsp:spPr>
        <a:xfrm>
          <a:off x="2965" y="805790"/>
          <a:ext cx="1782979" cy="418612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知名企业专家来校授课</a:t>
          </a:r>
          <a:endParaRPr lang="en-US" altLang="zh-CN" sz="20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企业定制，参与企业工作，实际流片并实现量产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配套高额企业奖学金激励</a:t>
          </a:r>
          <a:endParaRPr lang="zh-CN" altLang="en-US" sz="20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965" y="805790"/>
        <a:ext cx="1782979" cy="4186124"/>
      </dsp:txXfrm>
    </dsp:sp>
    <dsp:sp modelId="{D78F75C6-58A5-4678-9CF7-4EE892BE3835}">
      <dsp:nvSpPr>
        <dsp:cNvPr id="0" name=""/>
        <dsp:cNvSpPr/>
      </dsp:nvSpPr>
      <dsp:spPr>
        <a:xfrm>
          <a:off x="2035561" y="229790"/>
          <a:ext cx="1782979" cy="57600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职业化</a:t>
          </a:r>
          <a:endParaRPr lang="zh-CN" altLang="en-US" sz="24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035561" y="229790"/>
        <a:ext cx="1782979" cy="576000"/>
      </dsp:txXfrm>
    </dsp:sp>
    <dsp:sp modelId="{465A417E-FB62-4E09-83B1-A6659CAD0B4B}">
      <dsp:nvSpPr>
        <dsp:cNvPr id="0" name=""/>
        <dsp:cNvSpPr/>
      </dsp:nvSpPr>
      <dsp:spPr>
        <a:xfrm>
          <a:off x="2035561" y="805790"/>
          <a:ext cx="1782979" cy="418612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企业工程技术需求为导向</a:t>
          </a:r>
          <a:endParaRPr lang="zh-CN" altLang="en-US" sz="20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建立企业池，对接上海研发中心、中芯国际、华力微电子、华虹</a:t>
          </a:r>
          <a:r>
            <a:rPr lang="en-US" altLang="zh-CN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-</a:t>
          </a: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宏力、展讯通信、瑞迪科、复旦微等知名公司</a:t>
          </a:r>
          <a:endParaRPr lang="zh-CN" altLang="en-US" sz="20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035561" y="805790"/>
        <a:ext cx="1782979" cy="4186124"/>
      </dsp:txXfrm>
    </dsp:sp>
    <dsp:sp modelId="{52B93AC6-FCE0-44BA-B3E4-DE79E0E07E76}">
      <dsp:nvSpPr>
        <dsp:cNvPr id="0" name=""/>
        <dsp:cNvSpPr/>
      </dsp:nvSpPr>
      <dsp:spPr>
        <a:xfrm>
          <a:off x="4068158" y="229790"/>
          <a:ext cx="1782979" cy="57600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精英化</a:t>
          </a:r>
          <a:endParaRPr lang="zh-CN" altLang="en-US" sz="24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068158" y="229790"/>
        <a:ext cx="1782979" cy="576000"/>
      </dsp:txXfrm>
    </dsp:sp>
    <dsp:sp modelId="{B7D6717F-76F9-4229-B0CE-ACAFDA6693D1}">
      <dsp:nvSpPr>
        <dsp:cNvPr id="0" name=""/>
        <dsp:cNvSpPr/>
      </dsp:nvSpPr>
      <dsp:spPr>
        <a:xfrm>
          <a:off x="4068158" y="805790"/>
          <a:ext cx="1782979" cy="418612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六年一贯制本硕连读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八年一贯制创新班，高起点、高投入、高要求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实行淘汰和分流制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复合型专业人才的培养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068158" y="805790"/>
        <a:ext cx="1782979" cy="4186124"/>
      </dsp:txXfrm>
    </dsp:sp>
    <dsp:sp modelId="{147C4984-9E25-48B7-873B-A7571EF0DA66}">
      <dsp:nvSpPr>
        <dsp:cNvPr id="0" name=""/>
        <dsp:cNvSpPr/>
      </dsp:nvSpPr>
      <dsp:spPr>
        <a:xfrm>
          <a:off x="6100755" y="229790"/>
          <a:ext cx="1782979" cy="57600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国际化</a:t>
          </a:r>
          <a:endParaRPr lang="en-US" altLang="zh-CN" sz="2400" b="1" kern="1200" dirty="0" smtClean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6100755" y="229790"/>
        <a:ext cx="1782979" cy="576000"/>
      </dsp:txXfrm>
    </dsp:sp>
    <dsp:sp modelId="{31BA71B2-FE6C-470B-A347-EC0CE3A4EAD5}">
      <dsp:nvSpPr>
        <dsp:cNvPr id="0" name=""/>
        <dsp:cNvSpPr/>
      </dsp:nvSpPr>
      <dsp:spPr>
        <a:xfrm>
          <a:off x="6100755" y="805790"/>
          <a:ext cx="1782979" cy="418612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国际知名教授授课（占总开课数的</a:t>
          </a:r>
          <a:r>
            <a:rPr lang="en-US" altLang="zh-CN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50%</a:t>
          </a: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以上）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国际名校培养标准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设立国际名校分校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留学</a:t>
          </a:r>
          <a:r>
            <a:rPr lang="en-US" altLang="zh-CN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1-2</a:t>
          </a:r>
          <a:r>
            <a:rPr lang="zh-CN" altLang="en-US" sz="20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年</a:t>
          </a:r>
          <a:endParaRPr lang="en-US" altLang="zh-CN" sz="2000" b="1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6100755" y="805790"/>
        <a:ext cx="1782979" cy="41861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092B6-5BBD-4B04-BEC7-58692ED49E6D}">
      <dsp:nvSpPr>
        <dsp:cNvPr id="0" name=""/>
        <dsp:cNvSpPr/>
      </dsp:nvSpPr>
      <dsp:spPr>
        <a:xfrm>
          <a:off x="2249313" y="1040223"/>
          <a:ext cx="2591434" cy="259143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集成电路</a:t>
          </a:r>
          <a:r>
            <a:rPr lang="zh-CN" altLang="en-US" sz="28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复合型</a:t>
          </a:r>
          <a:r>
            <a:rPr lang="zh-CN" altLang="en-US" sz="2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人才培养</a:t>
          </a:r>
          <a:endParaRPr lang="zh-CN" altLang="en-US" sz="2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628820" y="1419730"/>
        <a:ext cx="1832420" cy="1832420"/>
      </dsp:txXfrm>
    </dsp:sp>
    <dsp:sp modelId="{2316293D-A9DD-47E7-A4BB-1E6D8D12AB35}">
      <dsp:nvSpPr>
        <dsp:cNvPr id="0" name=""/>
        <dsp:cNvSpPr/>
      </dsp:nvSpPr>
      <dsp:spPr>
        <a:xfrm>
          <a:off x="2897172" y="462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743"/>
                <a:satOff val="0"/>
                <a:lumOff val="370"/>
                <a:alphaOff val="375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743"/>
                <a:satOff val="0"/>
                <a:lumOff val="370"/>
                <a:alphaOff val="375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743"/>
                <a:satOff val="0"/>
                <a:lumOff val="370"/>
                <a:alphaOff val="375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信息科学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086925" y="190215"/>
        <a:ext cx="916211" cy="916211"/>
      </dsp:txXfrm>
    </dsp:sp>
    <dsp:sp modelId="{10D9665D-D5AD-42F2-A5E0-331A471ACBE9}">
      <dsp:nvSpPr>
        <dsp:cNvPr id="0" name=""/>
        <dsp:cNvSpPr/>
      </dsp:nvSpPr>
      <dsp:spPr>
        <a:xfrm>
          <a:off x="4090499" y="494754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1487"/>
                <a:satOff val="0"/>
                <a:lumOff val="740"/>
                <a:alphaOff val="750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1487"/>
                <a:satOff val="0"/>
                <a:lumOff val="740"/>
                <a:alphaOff val="750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1487"/>
                <a:satOff val="0"/>
                <a:lumOff val="740"/>
                <a:alphaOff val="75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管理科学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80252" y="684507"/>
        <a:ext cx="916211" cy="916211"/>
      </dsp:txXfrm>
    </dsp:sp>
    <dsp:sp modelId="{0A4A33F8-BBB1-4797-A748-7B78400D0DF8}">
      <dsp:nvSpPr>
        <dsp:cNvPr id="0" name=""/>
        <dsp:cNvSpPr/>
      </dsp:nvSpPr>
      <dsp:spPr>
        <a:xfrm>
          <a:off x="4584792" y="1688082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2230"/>
                <a:satOff val="0"/>
                <a:lumOff val="1110"/>
                <a:alphaOff val="1125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2230"/>
                <a:satOff val="0"/>
                <a:lumOff val="1110"/>
                <a:alphaOff val="1125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2230"/>
                <a:satOff val="0"/>
                <a:lumOff val="1110"/>
                <a:alphaOff val="1125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生物医学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774545" y="1877835"/>
        <a:ext cx="916211" cy="916211"/>
      </dsp:txXfrm>
    </dsp:sp>
    <dsp:sp modelId="{307DE285-2610-4ACA-95C4-5528297336B8}">
      <dsp:nvSpPr>
        <dsp:cNvPr id="0" name=""/>
        <dsp:cNvSpPr/>
      </dsp:nvSpPr>
      <dsp:spPr>
        <a:xfrm>
          <a:off x="4090499" y="2881409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2974"/>
                <a:satOff val="0"/>
                <a:lumOff val="1480"/>
                <a:alphaOff val="1500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2974"/>
                <a:satOff val="0"/>
                <a:lumOff val="1480"/>
                <a:alphaOff val="1500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2974"/>
                <a:satOff val="0"/>
                <a:lumOff val="1480"/>
                <a:alphaOff val="15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工业制造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80252" y="3071162"/>
        <a:ext cx="916211" cy="916211"/>
      </dsp:txXfrm>
    </dsp:sp>
    <dsp:sp modelId="{7F344844-E419-49C4-AF62-C0B397E6B91E}">
      <dsp:nvSpPr>
        <dsp:cNvPr id="0" name=""/>
        <dsp:cNvSpPr/>
      </dsp:nvSpPr>
      <dsp:spPr>
        <a:xfrm>
          <a:off x="2897172" y="3375702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3717"/>
                <a:satOff val="0"/>
                <a:lumOff val="1850"/>
                <a:alphaOff val="1875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3717"/>
                <a:satOff val="0"/>
                <a:lumOff val="1850"/>
                <a:alphaOff val="1875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3717"/>
                <a:satOff val="0"/>
                <a:lumOff val="1850"/>
                <a:alphaOff val="1875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材料科学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086925" y="3565455"/>
        <a:ext cx="916211" cy="916211"/>
      </dsp:txXfrm>
    </dsp:sp>
    <dsp:sp modelId="{65D49A59-F0F4-47CB-AB63-0D0D37884417}">
      <dsp:nvSpPr>
        <dsp:cNvPr id="0" name=""/>
        <dsp:cNvSpPr/>
      </dsp:nvSpPr>
      <dsp:spPr>
        <a:xfrm>
          <a:off x="1703844" y="2881409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4460"/>
                <a:satOff val="0"/>
                <a:lumOff val="2220"/>
                <a:alphaOff val="2250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4460"/>
                <a:satOff val="0"/>
                <a:lumOff val="2220"/>
                <a:alphaOff val="2250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4460"/>
                <a:satOff val="0"/>
                <a:lumOff val="2220"/>
                <a:alphaOff val="225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化学科学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893597" y="3071162"/>
        <a:ext cx="916211" cy="916211"/>
      </dsp:txXfrm>
    </dsp:sp>
    <dsp:sp modelId="{76C95B05-20BF-4BC0-B3DE-682E6185D3F2}">
      <dsp:nvSpPr>
        <dsp:cNvPr id="0" name=""/>
        <dsp:cNvSpPr/>
      </dsp:nvSpPr>
      <dsp:spPr>
        <a:xfrm>
          <a:off x="1209552" y="1688082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5204"/>
                <a:satOff val="0"/>
                <a:lumOff val="2590"/>
                <a:alphaOff val="2625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5204"/>
                <a:satOff val="0"/>
                <a:lumOff val="2590"/>
                <a:alphaOff val="2625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5204"/>
                <a:satOff val="0"/>
                <a:lumOff val="2590"/>
                <a:alphaOff val="2625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物理学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399305" y="1877835"/>
        <a:ext cx="916211" cy="916211"/>
      </dsp:txXfrm>
    </dsp:sp>
    <dsp:sp modelId="{ABDBF607-C288-4429-835B-A72A4197D7FA}">
      <dsp:nvSpPr>
        <dsp:cNvPr id="0" name=""/>
        <dsp:cNvSpPr/>
      </dsp:nvSpPr>
      <dsp:spPr>
        <a:xfrm>
          <a:off x="1703844" y="494754"/>
          <a:ext cx="1295717" cy="129571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-5947"/>
                <a:satOff val="0"/>
                <a:lumOff val="2960"/>
                <a:alphaOff val="30000"/>
                <a:tint val="10000"/>
                <a:satMod val="300000"/>
              </a:schemeClr>
            </a:gs>
            <a:gs pos="34000">
              <a:schemeClr val="accent3">
                <a:shade val="80000"/>
                <a:alpha val="50000"/>
                <a:hueOff val="-5947"/>
                <a:satOff val="0"/>
                <a:lumOff val="2960"/>
                <a:alphaOff val="30000"/>
                <a:tint val="13500"/>
                <a:satMod val="250000"/>
              </a:schemeClr>
            </a:gs>
            <a:gs pos="100000">
              <a:schemeClr val="accent3">
                <a:shade val="80000"/>
                <a:alpha val="50000"/>
                <a:hueOff val="-5947"/>
                <a:satOff val="0"/>
                <a:lumOff val="2960"/>
                <a:alphaOff val="3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……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893597" y="684507"/>
        <a:ext cx="916211" cy="9162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96DB8-15F7-4DB2-BD19-13B71F8FCB64}">
      <dsp:nvSpPr>
        <dsp:cNvPr id="0" name=""/>
        <dsp:cNvSpPr/>
      </dsp:nvSpPr>
      <dsp:spPr>
        <a:xfrm>
          <a:off x="-3524764" y="-541804"/>
          <a:ext cx="4202242" cy="4202242"/>
        </a:xfrm>
        <a:prstGeom prst="blockArc">
          <a:avLst>
            <a:gd name="adj1" fmla="val 18900000"/>
            <a:gd name="adj2" fmla="val 2700000"/>
            <a:gd name="adj3" fmla="val 514"/>
          </a:avLst>
        </a:pr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A3613F-DA77-4841-858A-8A1FEA32C67C}">
      <dsp:nvSpPr>
        <dsp:cNvPr id="0" name=""/>
        <dsp:cNvSpPr/>
      </dsp:nvSpPr>
      <dsp:spPr>
        <a:xfrm>
          <a:off x="435647" y="311863"/>
          <a:ext cx="3124555" cy="623726"/>
        </a:xfrm>
        <a:prstGeom prst="rect">
          <a:avLst/>
        </a:prstGeom>
        <a:solidFill>
          <a:srgbClr val="8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08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核心技术的开拓者</a:t>
          </a:r>
          <a:endParaRPr lang="zh-CN" altLang="en-US" sz="2200" b="1" kern="1200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35647" y="311863"/>
        <a:ext cx="3124555" cy="623726"/>
      </dsp:txXfrm>
    </dsp:sp>
    <dsp:sp modelId="{13E9A781-C7D5-4AA7-A2A6-1321174F8FE9}">
      <dsp:nvSpPr>
        <dsp:cNvPr id="0" name=""/>
        <dsp:cNvSpPr/>
      </dsp:nvSpPr>
      <dsp:spPr>
        <a:xfrm>
          <a:off x="45818" y="233897"/>
          <a:ext cx="779658" cy="7796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541E3-7930-49C5-9A45-0B0459744BAC}">
      <dsp:nvSpPr>
        <dsp:cNvPr id="0" name=""/>
        <dsp:cNvSpPr/>
      </dsp:nvSpPr>
      <dsp:spPr>
        <a:xfrm>
          <a:off x="662372" y="1247453"/>
          <a:ext cx="2897830" cy="623726"/>
        </a:xfrm>
        <a:prstGeom prst="rect">
          <a:avLst/>
        </a:prstGeom>
        <a:solidFill>
          <a:srgbClr val="8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08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交叉领域的探索者</a:t>
          </a:r>
          <a:endParaRPr lang="zh-CN" altLang="en-US" sz="2200" b="1" kern="1200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662372" y="1247453"/>
        <a:ext cx="2897830" cy="623726"/>
      </dsp:txXfrm>
    </dsp:sp>
    <dsp:sp modelId="{28104C88-68AF-4F98-BC73-06A32FE96F55}">
      <dsp:nvSpPr>
        <dsp:cNvPr id="0" name=""/>
        <dsp:cNvSpPr/>
      </dsp:nvSpPr>
      <dsp:spPr>
        <a:xfrm>
          <a:off x="272543" y="1169487"/>
          <a:ext cx="779658" cy="7796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E5B54F-2A60-40E5-9E8D-FF042606F931}">
      <dsp:nvSpPr>
        <dsp:cNvPr id="0" name=""/>
        <dsp:cNvSpPr/>
      </dsp:nvSpPr>
      <dsp:spPr>
        <a:xfrm>
          <a:off x="435647" y="2183043"/>
          <a:ext cx="3124555" cy="623726"/>
        </a:xfrm>
        <a:prstGeom prst="rect">
          <a:avLst/>
        </a:prstGeom>
        <a:solidFill>
          <a:srgbClr val="8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08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IC</a:t>
          </a:r>
          <a:r>
            <a:rPr lang="zh-CN" altLang="en-US" sz="2200" b="1" kern="12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产业的领军者</a:t>
          </a:r>
          <a:endParaRPr lang="zh-CN" altLang="en-US" sz="2200" b="1" kern="1200" dirty="0">
            <a:solidFill>
              <a:schemeClr val="bg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35647" y="2183043"/>
        <a:ext cx="3124555" cy="623726"/>
      </dsp:txXfrm>
    </dsp:sp>
    <dsp:sp modelId="{B79EC465-A9B4-4EBC-B3D4-B5A749DF51B9}">
      <dsp:nvSpPr>
        <dsp:cNvPr id="0" name=""/>
        <dsp:cNvSpPr/>
      </dsp:nvSpPr>
      <dsp:spPr>
        <a:xfrm>
          <a:off x="45818" y="2105077"/>
          <a:ext cx="779658" cy="7796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70815-0C32-441B-B53A-C3709B1BE828}">
      <dsp:nvSpPr>
        <dsp:cNvPr id="0" name=""/>
        <dsp:cNvSpPr/>
      </dsp:nvSpPr>
      <dsp:spPr>
        <a:xfrm>
          <a:off x="1853031" y="2168674"/>
          <a:ext cx="937730" cy="714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8865" y="0"/>
              </a:lnTo>
              <a:lnTo>
                <a:pt x="468865" y="714116"/>
              </a:lnTo>
              <a:lnTo>
                <a:pt x="937730" y="71411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292430" y="2496265"/>
        <a:ext cx="58934" cy="58934"/>
      </dsp:txXfrm>
    </dsp:sp>
    <dsp:sp modelId="{FB693C4C-5AC8-4208-B182-3BA20FF49632}">
      <dsp:nvSpPr>
        <dsp:cNvPr id="0" name=""/>
        <dsp:cNvSpPr/>
      </dsp:nvSpPr>
      <dsp:spPr>
        <a:xfrm>
          <a:off x="1853031" y="2038377"/>
          <a:ext cx="9377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30297"/>
              </a:moveTo>
              <a:lnTo>
                <a:pt x="468865" y="130297"/>
              </a:lnTo>
              <a:lnTo>
                <a:pt x="468865" y="45720"/>
              </a:lnTo>
              <a:lnTo>
                <a:pt x="937730" y="4572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298358" y="2060558"/>
        <a:ext cx="47076" cy="47076"/>
      </dsp:txXfrm>
    </dsp:sp>
    <dsp:sp modelId="{6CE49B20-50A6-4780-A142-FC85D9FE805D}">
      <dsp:nvSpPr>
        <dsp:cNvPr id="0" name=""/>
        <dsp:cNvSpPr/>
      </dsp:nvSpPr>
      <dsp:spPr>
        <a:xfrm>
          <a:off x="1853031" y="1285402"/>
          <a:ext cx="937730" cy="883271"/>
        </a:xfrm>
        <a:custGeom>
          <a:avLst/>
          <a:gdLst/>
          <a:ahLst/>
          <a:cxnLst/>
          <a:rect l="0" t="0" r="0" b="0"/>
          <a:pathLst>
            <a:path>
              <a:moveTo>
                <a:pt x="0" y="883271"/>
              </a:moveTo>
              <a:lnTo>
                <a:pt x="468865" y="883271"/>
              </a:lnTo>
              <a:lnTo>
                <a:pt x="468865" y="0"/>
              </a:lnTo>
              <a:lnTo>
                <a:pt x="937730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289691" y="1694833"/>
        <a:ext cx="64410" cy="64410"/>
      </dsp:txXfrm>
    </dsp:sp>
    <dsp:sp modelId="{76B1A5CE-44C4-4BD8-88DA-4CAA39D8ABDB}">
      <dsp:nvSpPr>
        <dsp:cNvPr id="0" name=""/>
        <dsp:cNvSpPr/>
      </dsp:nvSpPr>
      <dsp:spPr>
        <a:xfrm>
          <a:off x="1853031" y="486708"/>
          <a:ext cx="937730" cy="1681965"/>
        </a:xfrm>
        <a:custGeom>
          <a:avLst/>
          <a:gdLst/>
          <a:ahLst/>
          <a:cxnLst/>
          <a:rect l="0" t="0" r="0" b="0"/>
          <a:pathLst>
            <a:path>
              <a:moveTo>
                <a:pt x="0" y="1681965"/>
              </a:moveTo>
              <a:lnTo>
                <a:pt x="468865" y="1681965"/>
              </a:lnTo>
              <a:lnTo>
                <a:pt x="468865" y="0"/>
              </a:lnTo>
              <a:lnTo>
                <a:pt x="937730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2273754" y="1279549"/>
        <a:ext cx="96285" cy="96285"/>
      </dsp:txXfrm>
    </dsp:sp>
    <dsp:sp modelId="{40A28995-FD07-4185-B319-9FAB621BD12D}">
      <dsp:nvSpPr>
        <dsp:cNvPr id="0" name=""/>
        <dsp:cNvSpPr/>
      </dsp:nvSpPr>
      <dsp:spPr>
        <a:xfrm rot="16200000">
          <a:off x="928558" y="1439099"/>
          <a:ext cx="389796" cy="1459150"/>
        </a:xfrm>
        <a:prstGeom prst="rect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8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928558" y="1439099"/>
        <a:ext cx="389796" cy="1459150"/>
      </dsp:txXfrm>
    </dsp:sp>
    <dsp:sp modelId="{87EF6499-E8FE-498F-9D27-535A5CF0B507}">
      <dsp:nvSpPr>
        <dsp:cNvPr id="0" name=""/>
        <dsp:cNvSpPr/>
      </dsp:nvSpPr>
      <dsp:spPr>
        <a:xfrm>
          <a:off x="2790762" y="167231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科学基础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：高等数学、工程数学、半导体物理、器件物理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67231"/>
        <a:ext cx="2785261" cy="638955"/>
      </dsp:txXfrm>
    </dsp:sp>
    <dsp:sp modelId="{924CC7CE-512A-4BAC-8BF3-2B23BCB08777}">
      <dsp:nvSpPr>
        <dsp:cNvPr id="0" name=""/>
        <dsp:cNvSpPr/>
      </dsp:nvSpPr>
      <dsp:spPr>
        <a:xfrm>
          <a:off x="2790762" y="965925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：模拟电路、数字电路、高频电路基础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965925"/>
        <a:ext cx="2785261" cy="638955"/>
      </dsp:txXfrm>
    </dsp:sp>
    <dsp:sp modelId="{8EDBB6D2-9214-4FB7-A8B4-5DEDFA0B200E}">
      <dsp:nvSpPr>
        <dsp:cNvPr id="0" name=""/>
        <dsp:cNvSpPr/>
      </dsp:nvSpPr>
      <dsp:spPr>
        <a:xfrm>
          <a:off x="2790762" y="1764619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综合基础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：计算机体现结构、微机原理与接口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764619"/>
        <a:ext cx="2785261" cy="638955"/>
      </dsp:txXfrm>
    </dsp:sp>
    <dsp:sp modelId="{3304C440-2BBD-4F3C-B93F-DF357E78CCA0}">
      <dsp:nvSpPr>
        <dsp:cNvPr id="0" name=""/>
        <dsp:cNvSpPr/>
      </dsp:nvSpPr>
      <dsp:spPr>
        <a:xfrm>
          <a:off x="2790762" y="2563313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认同基础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：专业兴趣与行业认同培养，选择确认发展方向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2563313"/>
        <a:ext cx="2785261" cy="6389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70815-0C32-441B-B53A-C3709B1BE828}">
      <dsp:nvSpPr>
        <dsp:cNvPr id="0" name=""/>
        <dsp:cNvSpPr/>
      </dsp:nvSpPr>
      <dsp:spPr>
        <a:xfrm>
          <a:off x="1878034" y="1981157"/>
          <a:ext cx="912728" cy="901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6364" y="0"/>
              </a:lnTo>
              <a:lnTo>
                <a:pt x="456364" y="901633"/>
              </a:lnTo>
              <a:lnTo>
                <a:pt x="912728" y="90163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02324" y="2399900"/>
        <a:ext cx="64148" cy="64148"/>
      </dsp:txXfrm>
    </dsp:sp>
    <dsp:sp modelId="{FB693C4C-5AC8-4208-B182-3BA20FF49632}">
      <dsp:nvSpPr>
        <dsp:cNvPr id="0" name=""/>
        <dsp:cNvSpPr/>
      </dsp:nvSpPr>
      <dsp:spPr>
        <a:xfrm>
          <a:off x="1878034" y="1981157"/>
          <a:ext cx="912728" cy="102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6364" y="0"/>
              </a:lnTo>
              <a:lnTo>
                <a:pt x="456364" y="102939"/>
              </a:lnTo>
              <a:lnTo>
                <a:pt x="912728" y="102939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11435" y="2009664"/>
        <a:ext cx="45925" cy="45925"/>
      </dsp:txXfrm>
    </dsp:sp>
    <dsp:sp modelId="{6CE49B20-50A6-4780-A142-FC85D9FE805D}">
      <dsp:nvSpPr>
        <dsp:cNvPr id="0" name=""/>
        <dsp:cNvSpPr/>
      </dsp:nvSpPr>
      <dsp:spPr>
        <a:xfrm>
          <a:off x="1878034" y="1285402"/>
          <a:ext cx="912728" cy="695754"/>
        </a:xfrm>
        <a:custGeom>
          <a:avLst/>
          <a:gdLst/>
          <a:ahLst/>
          <a:cxnLst/>
          <a:rect l="0" t="0" r="0" b="0"/>
          <a:pathLst>
            <a:path>
              <a:moveTo>
                <a:pt x="0" y="695754"/>
              </a:moveTo>
              <a:lnTo>
                <a:pt x="456364" y="695754"/>
              </a:lnTo>
              <a:lnTo>
                <a:pt x="456364" y="0"/>
              </a:lnTo>
              <a:lnTo>
                <a:pt x="912728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05706" y="1604588"/>
        <a:ext cx="57383" cy="57383"/>
      </dsp:txXfrm>
    </dsp:sp>
    <dsp:sp modelId="{76B1A5CE-44C4-4BD8-88DA-4CAA39D8ABDB}">
      <dsp:nvSpPr>
        <dsp:cNvPr id="0" name=""/>
        <dsp:cNvSpPr/>
      </dsp:nvSpPr>
      <dsp:spPr>
        <a:xfrm>
          <a:off x="1878034" y="486708"/>
          <a:ext cx="912728" cy="1494448"/>
        </a:xfrm>
        <a:custGeom>
          <a:avLst/>
          <a:gdLst/>
          <a:ahLst/>
          <a:cxnLst/>
          <a:rect l="0" t="0" r="0" b="0"/>
          <a:pathLst>
            <a:path>
              <a:moveTo>
                <a:pt x="0" y="1494448"/>
              </a:moveTo>
              <a:lnTo>
                <a:pt x="456364" y="1494448"/>
              </a:lnTo>
              <a:lnTo>
                <a:pt x="456364" y="0"/>
              </a:lnTo>
              <a:lnTo>
                <a:pt x="912728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2290620" y="1190155"/>
        <a:ext cx="87556" cy="87556"/>
      </dsp:txXfrm>
    </dsp:sp>
    <dsp:sp modelId="{40A28995-FD07-4185-B319-9FAB621BD12D}">
      <dsp:nvSpPr>
        <dsp:cNvPr id="0" name=""/>
        <dsp:cNvSpPr/>
      </dsp:nvSpPr>
      <dsp:spPr>
        <a:xfrm rot="16200000">
          <a:off x="953561" y="1251582"/>
          <a:ext cx="389796" cy="1459150"/>
        </a:xfrm>
        <a:prstGeom prst="rect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8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953561" y="1251582"/>
        <a:ext cx="389796" cy="1459150"/>
      </dsp:txXfrm>
    </dsp:sp>
    <dsp:sp modelId="{87EF6499-E8FE-498F-9D27-535A5CF0B507}">
      <dsp:nvSpPr>
        <dsp:cNvPr id="0" name=""/>
        <dsp:cNvSpPr/>
      </dsp:nvSpPr>
      <dsp:spPr>
        <a:xfrm>
          <a:off x="2790762" y="167231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知识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：学习自然人文知识，建立知识产权观念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67231"/>
        <a:ext cx="2785261" cy="638955"/>
      </dsp:txXfrm>
    </dsp:sp>
    <dsp:sp modelId="{924CC7CE-512A-4BAC-8BF3-2B23BCB08777}">
      <dsp:nvSpPr>
        <dsp:cNvPr id="0" name=""/>
        <dsp:cNvSpPr/>
      </dsp:nvSpPr>
      <dsp:spPr>
        <a:xfrm>
          <a:off x="2790762" y="965925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创新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：培养创新意识，成为未来发展的驱动力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965925"/>
        <a:ext cx="2785261" cy="638955"/>
      </dsp:txXfrm>
    </dsp:sp>
    <dsp:sp modelId="{8EDBB6D2-9214-4FB7-A8B4-5DEDFA0B200E}">
      <dsp:nvSpPr>
        <dsp:cNvPr id="0" name=""/>
        <dsp:cNvSpPr/>
      </dsp:nvSpPr>
      <dsp:spPr>
        <a:xfrm>
          <a:off x="2790762" y="1764619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素质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：培养做人基本素质，成为合格社会公民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1764619"/>
        <a:ext cx="2785261" cy="638955"/>
      </dsp:txXfrm>
    </dsp:sp>
    <dsp:sp modelId="{3304C440-2BBD-4F3C-B93F-DF357E78CCA0}">
      <dsp:nvSpPr>
        <dsp:cNvPr id="0" name=""/>
        <dsp:cNvSpPr/>
      </dsp:nvSpPr>
      <dsp:spPr>
        <a:xfrm>
          <a:off x="2790762" y="2563313"/>
          <a:ext cx="2785261" cy="638955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7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精神</a:t>
          </a:r>
          <a:r>
            <a:rPr lang="zh-CN" altLang="en-US" sz="16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：培养良好职业精神，为进入社会做好准备</a:t>
          </a:r>
          <a:endParaRPr lang="zh-CN" altLang="en-US" sz="16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90762" y="2563313"/>
        <a:ext cx="2785261" cy="6389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211EF-145B-4280-8E13-09FAD6B06A3E}">
      <dsp:nvSpPr>
        <dsp:cNvPr id="0" name=""/>
        <dsp:cNvSpPr/>
      </dsp:nvSpPr>
      <dsp:spPr>
        <a:xfrm>
          <a:off x="9382" y="576580"/>
          <a:ext cx="3076249" cy="3076249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562104"/>
                <a:satOff val="-76589"/>
                <a:lumOff val="49399"/>
                <a:alphaOff val="-50000"/>
                <a:tint val="10000"/>
                <a:satMod val="300000"/>
              </a:schemeClr>
            </a:gs>
            <a:gs pos="34000">
              <a:schemeClr val="accent3">
                <a:shade val="90000"/>
                <a:hueOff val="562104"/>
                <a:satOff val="-76589"/>
                <a:lumOff val="49399"/>
                <a:alphaOff val="-50000"/>
                <a:tint val="13500"/>
                <a:satMod val="250000"/>
              </a:schemeClr>
            </a:gs>
            <a:gs pos="100000">
              <a:schemeClr val="accent3">
                <a:shade val="90000"/>
                <a:hueOff val="562104"/>
                <a:satOff val="-76589"/>
                <a:lumOff val="49399"/>
                <a:alphaOff val="-5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1884D588-EABB-46FB-8A10-20E771EB90F9}">
      <dsp:nvSpPr>
        <dsp:cNvPr id="0" name=""/>
        <dsp:cNvSpPr/>
      </dsp:nvSpPr>
      <dsp:spPr>
        <a:xfrm>
          <a:off x="449030" y="1016262"/>
          <a:ext cx="2196954" cy="2196954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374736"/>
                <a:satOff val="-51059"/>
                <a:lumOff val="32933"/>
                <a:alphaOff val="-33333"/>
                <a:tint val="10000"/>
                <a:satMod val="300000"/>
              </a:schemeClr>
            </a:gs>
            <a:gs pos="34000">
              <a:schemeClr val="accent3">
                <a:shade val="90000"/>
                <a:hueOff val="374736"/>
                <a:satOff val="-51059"/>
                <a:lumOff val="32933"/>
                <a:alphaOff val="-33333"/>
                <a:tint val="13500"/>
                <a:satMod val="250000"/>
              </a:schemeClr>
            </a:gs>
            <a:gs pos="100000">
              <a:schemeClr val="accent3">
                <a:shade val="90000"/>
                <a:hueOff val="374736"/>
                <a:satOff val="-51059"/>
                <a:lumOff val="32933"/>
                <a:alphaOff val="-33333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5957C2C3-2259-400A-85B7-54F236A595B0}">
      <dsp:nvSpPr>
        <dsp:cNvPr id="0" name=""/>
        <dsp:cNvSpPr/>
      </dsp:nvSpPr>
      <dsp:spPr>
        <a:xfrm>
          <a:off x="888421" y="1455569"/>
          <a:ext cx="1318172" cy="1318172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187368"/>
                <a:satOff val="-25530"/>
                <a:lumOff val="16466"/>
                <a:alphaOff val="-16667"/>
                <a:tint val="10000"/>
                <a:satMod val="300000"/>
              </a:schemeClr>
            </a:gs>
            <a:gs pos="34000">
              <a:schemeClr val="accent3">
                <a:shade val="90000"/>
                <a:hueOff val="187368"/>
                <a:satOff val="-25530"/>
                <a:lumOff val="16466"/>
                <a:alphaOff val="-16667"/>
                <a:tint val="13500"/>
                <a:satMod val="250000"/>
              </a:schemeClr>
            </a:gs>
            <a:gs pos="100000">
              <a:schemeClr val="accent3">
                <a:shade val="90000"/>
                <a:hueOff val="187368"/>
                <a:satOff val="-25530"/>
                <a:lumOff val="16466"/>
                <a:alphaOff val="-16667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93536536-A665-4DB8-A963-908522A78D08}">
      <dsp:nvSpPr>
        <dsp:cNvPr id="0" name=""/>
        <dsp:cNvSpPr/>
      </dsp:nvSpPr>
      <dsp:spPr>
        <a:xfrm>
          <a:off x="1327812" y="1894956"/>
          <a:ext cx="439390" cy="439390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E7E3E17E-5E64-4AA6-A05C-5BFED1C02358}">
      <dsp:nvSpPr>
        <dsp:cNvPr id="0" name=""/>
        <dsp:cNvSpPr/>
      </dsp:nvSpPr>
      <dsp:spPr>
        <a:xfrm>
          <a:off x="2322604" y="151949"/>
          <a:ext cx="1538124" cy="393243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公共基础课</a:t>
          </a:r>
          <a:endParaRPr lang="zh-CN" altLang="en-US" sz="20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22604" y="151949"/>
        <a:ext cx="1538124" cy="393243"/>
      </dsp:txXfrm>
    </dsp:sp>
    <dsp:sp modelId="{34499148-A729-481F-8684-831624A40201}">
      <dsp:nvSpPr>
        <dsp:cNvPr id="0" name=""/>
        <dsp:cNvSpPr/>
      </dsp:nvSpPr>
      <dsp:spPr>
        <a:xfrm>
          <a:off x="2763832" y="520240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A2FF1C2-BD60-4028-9823-5FB67F7D9538}">
      <dsp:nvSpPr>
        <dsp:cNvPr id="0" name=""/>
        <dsp:cNvSpPr/>
      </dsp:nvSpPr>
      <dsp:spPr>
        <a:xfrm rot="5400000">
          <a:off x="1370118" y="696859"/>
          <a:ext cx="1587891" cy="1222001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793F4B0-4F7B-4BDB-9DAC-965C00242965}">
      <dsp:nvSpPr>
        <dsp:cNvPr id="0" name=""/>
        <dsp:cNvSpPr/>
      </dsp:nvSpPr>
      <dsp:spPr>
        <a:xfrm>
          <a:off x="2251066" y="3612000"/>
          <a:ext cx="1538124" cy="401984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专业基础课</a:t>
          </a:r>
          <a:endParaRPr lang="zh-CN" altLang="en-US" sz="20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251066" y="3612000"/>
        <a:ext cx="1538124" cy="401984"/>
      </dsp:txXfrm>
    </dsp:sp>
    <dsp:sp modelId="{CC4DA3D8-7B79-41C4-B227-BE7DC09B88FE}">
      <dsp:nvSpPr>
        <dsp:cNvPr id="0" name=""/>
        <dsp:cNvSpPr/>
      </dsp:nvSpPr>
      <dsp:spPr>
        <a:xfrm>
          <a:off x="2841131" y="3548240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C3CFD1F6-4A7F-4DE8-AB1C-FA7A3E93F78A}">
      <dsp:nvSpPr>
        <dsp:cNvPr id="0" name=""/>
        <dsp:cNvSpPr/>
      </dsp:nvSpPr>
      <dsp:spPr>
        <a:xfrm rot="16200000" flipH="1">
          <a:off x="1804874" y="2496474"/>
          <a:ext cx="1013968" cy="1058411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0DFFAEFB-A6CB-4BD4-9BF8-342936E06393}">
      <dsp:nvSpPr>
        <dsp:cNvPr id="0" name=""/>
        <dsp:cNvSpPr/>
      </dsp:nvSpPr>
      <dsp:spPr>
        <a:xfrm>
          <a:off x="5" y="3683631"/>
          <a:ext cx="1538124" cy="330352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高级专业课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" y="3683631"/>
        <a:ext cx="1538124" cy="330352"/>
      </dsp:txXfrm>
    </dsp:sp>
    <dsp:sp modelId="{DEFAB783-17C3-46F6-9AFB-AA12B89212FB}">
      <dsp:nvSpPr>
        <dsp:cNvPr id="0" name=""/>
        <dsp:cNvSpPr/>
      </dsp:nvSpPr>
      <dsp:spPr>
        <a:xfrm>
          <a:off x="674324" y="3620095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8219148A-6F52-4264-92FB-1B076A04DED0}">
      <dsp:nvSpPr>
        <dsp:cNvPr id="0" name=""/>
        <dsp:cNvSpPr/>
      </dsp:nvSpPr>
      <dsp:spPr>
        <a:xfrm rot="5400000" flipH="1" flipV="1">
          <a:off x="752029" y="3148952"/>
          <a:ext cx="669002" cy="323896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25A24AD5-0C77-49EE-8671-CC765E8B80E9}">
      <dsp:nvSpPr>
        <dsp:cNvPr id="0" name=""/>
        <dsp:cNvSpPr/>
      </dsp:nvSpPr>
      <dsp:spPr>
        <a:xfrm>
          <a:off x="5" y="157563"/>
          <a:ext cx="1538124" cy="369935"/>
        </a:xfrm>
        <a:prstGeom prst="rect">
          <a:avLst/>
        </a:prstGeom>
        <a:noFill/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应用实践课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" y="157563"/>
        <a:ext cx="1538124" cy="369935"/>
      </dsp:txXfrm>
    </dsp:sp>
    <dsp:sp modelId="{DC1D1B8E-3F80-4026-A82E-E8B7F7BD6DFE}">
      <dsp:nvSpPr>
        <dsp:cNvPr id="0" name=""/>
        <dsp:cNvSpPr/>
      </dsp:nvSpPr>
      <dsp:spPr>
        <a:xfrm>
          <a:off x="649272" y="535393"/>
          <a:ext cx="2777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3C1E79EF-0D85-4A0D-93F4-B91222CB0A28}">
      <dsp:nvSpPr>
        <dsp:cNvPr id="0" name=""/>
        <dsp:cNvSpPr/>
      </dsp:nvSpPr>
      <dsp:spPr>
        <a:xfrm rot="16200000" flipV="1">
          <a:off x="924969" y="526023"/>
          <a:ext cx="251877" cy="277716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4E292-1528-4CA0-A048-E853F9531328}">
      <dsp:nvSpPr>
        <dsp:cNvPr id="0" name=""/>
        <dsp:cNvSpPr/>
      </dsp:nvSpPr>
      <dsp:spPr>
        <a:xfrm>
          <a:off x="2114438" y="654137"/>
          <a:ext cx="4478919" cy="4478919"/>
        </a:xfrm>
        <a:prstGeom prst="blockArc">
          <a:avLst>
            <a:gd name="adj1" fmla="val 12600000"/>
            <a:gd name="adj2" fmla="val 16200000"/>
            <a:gd name="adj3" fmla="val 4526"/>
          </a:avLst>
        </a:prstGeom>
        <a:gradFill rotWithShape="0">
          <a:gsLst>
            <a:gs pos="0">
              <a:schemeClr val="accent3">
                <a:shade val="90000"/>
                <a:hueOff val="562104"/>
                <a:satOff val="-76589"/>
                <a:lumOff val="49399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562104"/>
                <a:satOff val="-76589"/>
                <a:lumOff val="49399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562104"/>
                <a:satOff val="-76589"/>
                <a:lumOff val="4939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5C7E1BD-A332-4614-8765-9B101BDE72A4}">
      <dsp:nvSpPr>
        <dsp:cNvPr id="0" name=""/>
        <dsp:cNvSpPr/>
      </dsp:nvSpPr>
      <dsp:spPr>
        <a:xfrm>
          <a:off x="2114438" y="654137"/>
          <a:ext cx="4478919" cy="4478919"/>
        </a:xfrm>
        <a:prstGeom prst="blockArc">
          <a:avLst>
            <a:gd name="adj1" fmla="val 9000000"/>
            <a:gd name="adj2" fmla="val 12600000"/>
            <a:gd name="adj3" fmla="val 4526"/>
          </a:avLst>
        </a:prstGeom>
        <a:gradFill rotWithShape="0">
          <a:gsLst>
            <a:gs pos="0">
              <a:schemeClr val="accent3">
                <a:shade val="90000"/>
                <a:hueOff val="449684"/>
                <a:satOff val="-61271"/>
                <a:lumOff val="39519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449684"/>
                <a:satOff val="-61271"/>
                <a:lumOff val="39519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449684"/>
                <a:satOff val="-61271"/>
                <a:lumOff val="3951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A1B6701-A822-45F6-91AB-92723369BD76}">
      <dsp:nvSpPr>
        <dsp:cNvPr id="0" name=""/>
        <dsp:cNvSpPr/>
      </dsp:nvSpPr>
      <dsp:spPr>
        <a:xfrm>
          <a:off x="2114438" y="654137"/>
          <a:ext cx="4478919" cy="4478919"/>
        </a:xfrm>
        <a:prstGeom prst="blockArc">
          <a:avLst>
            <a:gd name="adj1" fmla="val 5400000"/>
            <a:gd name="adj2" fmla="val 9000000"/>
            <a:gd name="adj3" fmla="val 4526"/>
          </a:avLst>
        </a:prstGeom>
        <a:gradFill rotWithShape="0">
          <a:gsLst>
            <a:gs pos="0">
              <a:schemeClr val="accent3">
                <a:shade val="90000"/>
                <a:hueOff val="337263"/>
                <a:satOff val="-45953"/>
                <a:lumOff val="29639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337263"/>
                <a:satOff val="-45953"/>
                <a:lumOff val="29639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337263"/>
                <a:satOff val="-45953"/>
                <a:lumOff val="2963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D232E42-320A-4C22-8846-237F5B245070}">
      <dsp:nvSpPr>
        <dsp:cNvPr id="0" name=""/>
        <dsp:cNvSpPr/>
      </dsp:nvSpPr>
      <dsp:spPr>
        <a:xfrm>
          <a:off x="2114438" y="654137"/>
          <a:ext cx="4478919" cy="4478919"/>
        </a:xfrm>
        <a:prstGeom prst="blockArc">
          <a:avLst>
            <a:gd name="adj1" fmla="val 1800000"/>
            <a:gd name="adj2" fmla="val 5400000"/>
            <a:gd name="adj3" fmla="val 4526"/>
          </a:avLst>
        </a:prstGeom>
        <a:gradFill rotWithShape="0">
          <a:gsLst>
            <a:gs pos="0">
              <a:schemeClr val="accent3">
                <a:shade val="90000"/>
                <a:hueOff val="224842"/>
                <a:satOff val="-30636"/>
                <a:lumOff val="19760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224842"/>
                <a:satOff val="-30636"/>
                <a:lumOff val="19760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224842"/>
                <a:satOff val="-30636"/>
                <a:lumOff val="1976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304D23-9C76-425F-86F2-B2680C249808}">
      <dsp:nvSpPr>
        <dsp:cNvPr id="0" name=""/>
        <dsp:cNvSpPr/>
      </dsp:nvSpPr>
      <dsp:spPr>
        <a:xfrm>
          <a:off x="2114438" y="654137"/>
          <a:ext cx="4478919" cy="4478919"/>
        </a:xfrm>
        <a:prstGeom prst="blockArc">
          <a:avLst>
            <a:gd name="adj1" fmla="val 19800000"/>
            <a:gd name="adj2" fmla="val 1800000"/>
            <a:gd name="adj3" fmla="val 4526"/>
          </a:avLst>
        </a:prstGeom>
        <a:gradFill rotWithShape="0">
          <a:gsLst>
            <a:gs pos="0">
              <a:schemeClr val="accent3">
                <a:shade val="90000"/>
                <a:hueOff val="112421"/>
                <a:satOff val="-15318"/>
                <a:lumOff val="9880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112421"/>
                <a:satOff val="-15318"/>
                <a:lumOff val="9880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112421"/>
                <a:satOff val="-15318"/>
                <a:lumOff val="988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A647EC4-FAE3-434A-B855-0A8456DE1D44}">
      <dsp:nvSpPr>
        <dsp:cNvPr id="0" name=""/>
        <dsp:cNvSpPr/>
      </dsp:nvSpPr>
      <dsp:spPr>
        <a:xfrm>
          <a:off x="2114438" y="654137"/>
          <a:ext cx="4478919" cy="4478919"/>
        </a:xfrm>
        <a:prstGeom prst="blockArc">
          <a:avLst>
            <a:gd name="adj1" fmla="val 16200000"/>
            <a:gd name="adj2" fmla="val 19800000"/>
            <a:gd name="adj3" fmla="val 4526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shade val="9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C03A2D3-CBCB-476E-8C5D-C9B8EA4AF2AA}">
      <dsp:nvSpPr>
        <dsp:cNvPr id="0" name=""/>
        <dsp:cNvSpPr/>
      </dsp:nvSpPr>
      <dsp:spPr>
        <a:xfrm>
          <a:off x="3348334" y="1888033"/>
          <a:ext cx="2011126" cy="2011126"/>
        </a:xfrm>
        <a:prstGeom prst="ellipse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8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400" b="1" kern="120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高级专业课</a:t>
          </a:r>
          <a:endParaRPr lang="zh-CN" altLang="en-US" sz="3400" b="1" kern="1200" dirty="0">
            <a:solidFill>
              <a:srgbClr val="0000FF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642857" y="2182556"/>
        <a:ext cx="1422080" cy="1422080"/>
      </dsp:txXfrm>
    </dsp:sp>
    <dsp:sp modelId="{E7AE1F6A-E3F0-4870-889D-4E4F6B9FE1CC}">
      <dsp:nvSpPr>
        <dsp:cNvPr id="0" name=""/>
        <dsp:cNvSpPr/>
      </dsp:nvSpPr>
      <dsp:spPr>
        <a:xfrm>
          <a:off x="3650003" y="923"/>
          <a:ext cx="1407788" cy="1407788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数字设计高级专业课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56169" y="207089"/>
        <a:ext cx="995456" cy="995456"/>
      </dsp:txXfrm>
    </dsp:sp>
    <dsp:sp modelId="{060C151A-CA6E-4237-A695-8294788A6216}">
      <dsp:nvSpPr>
        <dsp:cNvPr id="0" name=""/>
        <dsp:cNvSpPr/>
      </dsp:nvSpPr>
      <dsp:spPr>
        <a:xfrm>
          <a:off x="5545542" y="1095313"/>
          <a:ext cx="1407788" cy="1407788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8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8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8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射频设计高级专业课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751708" y="1301479"/>
        <a:ext cx="995456" cy="995456"/>
      </dsp:txXfrm>
    </dsp:sp>
    <dsp:sp modelId="{46932679-C4F2-490B-BCCB-933F5BE0F22B}">
      <dsp:nvSpPr>
        <dsp:cNvPr id="0" name=""/>
        <dsp:cNvSpPr/>
      </dsp:nvSpPr>
      <dsp:spPr>
        <a:xfrm>
          <a:off x="5545542" y="3284092"/>
          <a:ext cx="1407788" cy="1407788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6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16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6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半导体器件高级专业课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751708" y="3490258"/>
        <a:ext cx="995456" cy="995456"/>
      </dsp:txXfrm>
    </dsp:sp>
    <dsp:sp modelId="{84C7EB00-EDC4-4E34-B1E4-FEEEDE21EB33}">
      <dsp:nvSpPr>
        <dsp:cNvPr id="0" name=""/>
        <dsp:cNvSpPr/>
      </dsp:nvSpPr>
      <dsp:spPr>
        <a:xfrm>
          <a:off x="3650003" y="4378481"/>
          <a:ext cx="1407788" cy="1407788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4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24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4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半导体工艺高级专业课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56169" y="4584647"/>
        <a:ext cx="995456" cy="995456"/>
      </dsp:txXfrm>
    </dsp:sp>
    <dsp:sp modelId="{9DA824C3-9696-4DEC-9287-78C06AE49185}">
      <dsp:nvSpPr>
        <dsp:cNvPr id="0" name=""/>
        <dsp:cNvSpPr/>
      </dsp:nvSpPr>
      <dsp:spPr>
        <a:xfrm>
          <a:off x="1754465" y="3284092"/>
          <a:ext cx="1407788" cy="1407788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2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32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2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EDA</a:t>
          </a: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高级专业课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960631" y="3490258"/>
        <a:ext cx="995456" cy="995456"/>
      </dsp:txXfrm>
    </dsp:sp>
    <dsp:sp modelId="{62793657-7A94-46E6-85F2-65D5722F2E99}">
      <dsp:nvSpPr>
        <dsp:cNvPr id="0" name=""/>
        <dsp:cNvSpPr/>
      </dsp:nvSpPr>
      <dsp:spPr>
        <a:xfrm>
          <a:off x="1754465" y="1095313"/>
          <a:ext cx="1407788" cy="1407788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40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模拟设计高级专业课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960631" y="1301479"/>
        <a:ext cx="995456" cy="9954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AA380-A328-4B18-8D7C-F692DB301B09}">
      <dsp:nvSpPr>
        <dsp:cNvPr id="0" name=""/>
        <dsp:cNvSpPr/>
      </dsp:nvSpPr>
      <dsp:spPr>
        <a:xfrm>
          <a:off x="111375" y="74990"/>
          <a:ext cx="2415056" cy="2841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6458E-1D34-4C1F-9676-426ABD0F1918}">
      <dsp:nvSpPr>
        <dsp:cNvPr id="0" name=""/>
        <dsp:cNvSpPr/>
      </dsp:nvSpPr>
      <dsp:spPr>
        <a:xfrm>
          <a:off x="232127" y="188640"/>
          <a:ext cx="2173550" cy="184680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A296C-B1E5-419E-AD55-E76753D1AF80}">
      <dsp:nvSpPr>
        <dsp:cNvPr id="0" name=""/>
        <dsp:cNvSpPr/>
      </dsp:nvSpPr>
      <dsp:spPr>
        <a:xfrm>
          <a:off x="232127" y="2319594"/>
          <a:ext cx="2173550" cy="48298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VLSI</a:t>
          </a: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设计之父，</a:t>
          </a:r>
          <a:r>
            <a:rPr lang="en-US" altLang="zh-CN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加州理工学院教授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2127" y="2319594"/>
        <a:ext cx="2173550" cy="482988"/>
      </dsp:txXfrm>
    </dsp:sp>
    <dsp:sp modelId="{1526BF97-0D2C-418F-A258-1B71142203E1}">
      <dsp:nvSpPr>
        <dsp:cNvPr id="0" name=""/>
        <dsp:cNvSpPr/>
      </dsp:nvSpPr>
      <dsp:spPr>
        <a:xfrm>
          <a:off x="232127" y="2035447"/>
          <a:ext cx="2173550" cy="284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Carver A. Mead 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232127" y="2035447"/>
        <a:ext cx="2173550" cy="284147"/>
      </dsp:txXfrm>
    </dsp:sp>
    <dsp:sp modelId="{42CD16DA-4E8E-4DE8-846D-027ABA2BD373}">
      <dsp:nvSpPr>
        <dsp:cNvPr id="0" name=""/>
        <dsp:cNvSpPr/>
      </dsp:nvSpPr>
      <dsp:spPr>
        <a:xfrm>
          <a:off x="2911815" y="74990"/>
          <a:ext cx="2415056" cy="2841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D38E5-674C-4BA2-ADBD-9F2CFC005D19}">
      <dsp:nvSpPr>
        <dsp:cNvPr id="0" name=""/>
        <dsp:cNvSpPr/>
      </dsp:nvSpPr>
      <dsp:spPr>
        <a:xfrm>
          <a:off x="3032568" y="188640"/>
          <a:ext cx="2173550" cy="184680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D6C61-4D5A-46AD-B434-116627C67666}">
      <dsp:nvSpPr>
        <dsp:cNvPr id="0" name=""/>
        <dsp:cNvSpPr/>
      </dsp:nvSpPr>
      <dsp:spPr>
        <a:xfrm>
          <a:off x="3032568" y="2319594"/>
          <a:ext cx="2173550" cy="48298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斯坦福大学电子工程系教授、系主任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032568" y="2319594"/>
        <a:ext cx="2173550" cy="482988"/>
      </dsp:txXfrm>
    </dsp:sp>
    <dsp:sp modelId="{B75D54D3-F9E6-4965-850A-9FBD1B400DB4}">
      <dsp:nvSpPr>
        <dsp:cNvPr id="0" name=""/>
        <dsp:cNvSpPr/>
      </dsp:nvSpPr>
      <dsp:spPr>
        <a:xfrm>
          <a:off x="3032568" y="2035447"/>
          <a:ext cx="2173550" cy="284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Mark Horowitz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3032568" y="2035447"/>
        <a:ext cx="2173550" cy="284147"/>
      </dsp:txXfrm>
    </dsp:sp>
    <dsp:sp modelId="{A345F5D8-D6C2-43E3-9EEE-80A25F9FA4F5}">
      <dsp:nvSpPr>
        <dsp:cNvPr id="0" name=""/>
        <dsp:cNvSpPr/>
      </dsp:nvSpPr>
      <dsp:spPr>
        <a:xfrm>
          <a:off x="5712255" y="59221"/>
          <a:ext cx="2415056" cy="2841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8D7F2-9314-4496-A83C-CAEEE9D012D8}">
      <dsp:nvSpPr>
        <dsp:cNvPr id="0" name=""/>
        <dsp:cNvSpPr/>
      </dsp:nvSpPr>
      <dsp:spPr>
        <a:xfrm>
          <a:off x="5833008" y="188640"/>
          <a:ext cx="2173550" cy="184680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F6354-911E-40EB-B2BA-397A3861A79F}">
      <dsp:nvSpPr>
        <dsp:cNvPr id="0" name=""/>
        <dsp:cNvSpPr/>
      </dsp:nvSpPr>
      <dsp:spPr>
        <a:xfrm>
          <a:off x="5833008" y="2319594"/>
          <a:ext cx="2173550" cy="48298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麻省理工学院电子工程与计算机系教授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833008" y="2319594"/>
        <a:ext cx="2173550" cy="482988"/>
      </dsp:txXfrm>
    </dsp:sp>
    <dsp:sp modelId="{A3440190-D2B9-4918-B429-4092801BC035}">
      <dsp:nvSpPr>
        <dsp:cNvPr id="0" name=""/>
        <dsp:cNvSpPr/>
      </dsp:nvSpPr>
      <dsp:spPr>
        <a:xfrm>
          <a:off x="5833008" y="2035447"/>
          <a:ext cx="2173550" cy="284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A. P. </a:t>
          </a:r>
          <a:r>
            <a:rPr lang="en-US" altLang="zh-CN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Chandrakasan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 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5833008" y="2035447"/>
        <a:ext cx="2173550" cy="284147"/>
      </dsp:txXfrm>
    </dsp:sp>
    <dsp:sp modelId="{2E0A89B9-3C1E-447D-AB6A-8B59AD4C0367}">
      <dsp:nvSpPr>
        <dsp:cNvPr id="0" name=""/>
        <dsp:cNvSpPr/>
      </dsp:nvSpPr>
      <dsp:spPr>
        <a:xfrm>
          <a:off x="111375" y="3157738"/>
          <a:ext cx="2415056" cy="2841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263006-EED4-4984-98AB-FFD2C0E42DC2}">
      <dsp:nvSpPr>
        <dsp:cNvPr id="0" name=""/>
        <dsp:cNvSpPr/>
      </dsp:nvSpPr>
      <dsp:spPr>
        <a:xfrm>
          <a:off x="232127" y="3271388"/>
          <a:ext cx="2173550" cy="184680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10A65-C889-48A2-AB77-41E670F077AE}">
      <dsp:nvSpPr>
        <dsp:cNvPr id="0" name=""/>
        <dsp:cNvSpPr/>
      </dsp:nvSpPr>
      <dsp:spPr>
        <a:xfrm>
          <a:off x="232127" y="5402343"/>
          <a:ext cx="2173550" cy="48298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斯坦福大学电子工程系冠名教授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2127" y="5402343"/>
        <a:ext cx="2173550" cy="482988"/>
      </dsp:txXfrm>
    </dsp:sp>
    <dsp:sp modelId="{B62704E4-C629-4191-A62C-5A57422963C5}">
      <dsp:nvSpPr>
        <dsp:cNvPr id="0" name=""/>
        <dsp:cNvSpPr/>
      </dsp:nvSpPr>
      <dsp:spPr>
        <a:xfrm>
          <a:off x="232127" y="5118196"/>
          <a:ext cx="2173550" cy="284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Bruce A. </a:t>
          </a:r>
          <a:r>
            <a:rPr lang="en-US" altLang="zh-CN" sz="1400" b="1" kern="1200" dirty="0" err="1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Wooley</a:t>
          </a:r>
          <a:endParaRPr lang="zh-CN" altLang="en-US" sz="1400" b="1" kern="1200" dirty="0">
            <a:solidFill>
              <a:srgbClr val="00B050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232127" y="5118196"/>
        <a:ext cx="2173550" cy="284147"/>
      </dsp:txXfrm>
    </dsp:sp>
    <dsp:sp modelId="{D0D304F7-9474-48E2-9B8A-A0512B6FC3AF}">
      <dsp:nvSpPr>
        <dsp:cNvPr id="0" name=""/>
        <dsp:cNvSpPr/>
      </dsp:nvSpPr>
      <dsp:spPr>
        <a:xfrm>
          <a:off x="2911815" y="3157738"/>
          <a:ext cx="2415056" cy="2841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6D7EB-F8EC-446C-9323-EB5FF20EFCBD}">
      <dsp:nvSpPr>
        <dsp:cNvPr id="0" name=""/>
        <dsp:cNvSpPr/>
      </dsp:nvSpPr>
      <dsp:spPr>
        <a:xfrm>
          <a:off x="3032568" y="3271388"/>
          <a:ext cx="2173550" cy="1846807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94618-0655-4599-B180-328175326049}">
      <dsp:nvSpPr>
        <dsp:cNvPr id="0" name=""/>
        <dsp:cNvSpPr/>
      </dsp:nvSpPr>
      <dsp:spPr>
        <a:xfrm>
          <a:off x="3032568" y="5402343"/>
          <a:ext cx="2173550" cy="48298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斯坦福大学电子工程系冠名教授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032568" y="5402343"/>
        <a:ext cx="2173550" cy="482988"/>
      </dsp:txXfrm>
    </dsp:sp>
    <dsp:sp modelId="{E20EAB31-933A-49F0-842F-E7897029828F}">
      <dsp:nvSpPr>
        <dsp:cNvPr id="0" name=""/>
        <dsp:cNvSpPr/>
      </dsp:nvSpPr>
      <dsp:spPr>
        <a:xfrm>
          <a:off x="3032568" y="5118196"/>
          <a:ext cx="2173550" cy="284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Teresa H. </a:t>
          </a:r>
          <a:r>
            <a:rPr lang="en-US" altLang="zh-CN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Meng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3032568" y="5118196"/>
        <a:ext cx="2173550" cy="284147"/>
      </dsp:txXfrm>
    </dsp:sp>
    <dsp:sp modelId="{8EE4CDD6-D8DE-4C77-A4F5-5D6551A5E99D}">
      <dsp:nvSpPr>
        <dsp:cNvPr id="0" name=""/>
        <dsp:cNvSpPr/>
      </dsp:nvSpPr>
      <dsp:spPr>
        <a:xfrm>
          <a:off x="5712255" y="3157738"/>
          <a:ext cx="2415056" cy="2841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AD3FD8-D97C-4D55-8B0E-C0439613C2A1}">
      <dsp:nvSpPr>
        <dsp:cNvPr id="0" name=""/>
        <dsp:cNvSpPr/>
      </dsp:nvSpPr>
      <dsp:spPr>
        <a:xfrm>
          <a:off x="5833008" y="3271388"/>
          <a:ext cx="2173550" cy="1846807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D180D-571E-40AD-9315-26B62B2F8FC9}">
      <dsp:nvSpPr>
        <dsp:cNvPr id="0" name=""/>
        <dsp:cNvSpPr/>
      </dsp:nvSpPr>
      <dsp:spPr>
        <a:xfrm>
          <a:off x="5833008" y="5402343"/>
          <a:ext cx="2173550" cy="48298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</a:t>
          </a: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州</a:t>
          </a:r>
          <a:r>
            <a:rPr lang="x-none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大学洛杉矶分校</a:t>
          </a: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冠名教授、系主任</a:t>
          </a:r>
          <a:endParaRPr lang="zh-CN" altLang="en-US" sz="1600" b="1" i="0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833008" y="5402343"/>
        <a:ext cx="2173550" cy="482988"/>
      </dsp:txXfrm>
    </dsp:sp>
    <dsp:sp modelId="{DCFE58A0-C463-4F69-8BDB-B70B8A0411D1}">
      <dsp:nvSpPr>
        <dsp:cNvPr id="0" name=""/>
        <dsp:cNvSpPr/>
      </dsp:nvSpPr>
      <dsp:spPr>
        <a:xfrm>
          <a:off x="5833008" y="5118196"/>
          <a:ext cx="2173550" cy="284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M. C. Frank Chang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5833008" y="5118196"/>
        <a:ext cx="2173550" cy="2841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AA380-A328-4B18-8D7C-F692DB301B09}">
      <dsp:nvSpPr>
        <dsp:cNvPr id="0" name=""/>
        <dsp:cNvSpPr/>
      </dsp:nvSpPr>
      <dsp:spPr>
        <a:xfrm>
          <a:off x="410581" y="91531"/>
          <a:ext cx="2348353" cy="276276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6458E-1D34-4C1F-9676-426ABD0F1918}">
      <dsp:nvSpPr>
        <dsp:cNvPr id="0" name=""/>
        <dsp:cNvSpPr/>
      </dsp:nvSpPr>
      <dsp:spPr>
        <a:xfrm>
          <a:off x="527999" y="202041"/>
          <a:ext cx="2113517" cy="17957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A296C-B1E5-419E-AD55-E76753D1AF80}">
      <dsp:nvSpPr>
        <dsp:cNvPr id="0" name=""/>
        <dsp:cNvSpPr/>
      </dsp:nvSpPr>
      <dsp:spPr>
        <a:xfrm>
          <a:off x="527999" y="2274140"/>
          <a:ext cx="2113517" cy="46964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美国工程院院士、耶鲁大学教授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27999" y="2274140"/>
        <a:ext cx="2113517" cy="469648"/>
      </dsp:txXfrm>
    </dsp:sp>
    <dsp:sp modelId="{1526BF97-0D2C-418F-A258-1B71142203E1}">
      <dsp:nvSpPr>
        <dsp:cNvPr id="0" name=""/>
        <dsp:cNvSpPr/>
      </dsp:nvSpPr>
      <dsp:spPr>
        <a:xfrm>
          <a:off x="527999" y="1997841"/>
          <a:ext cx="2113517" cy="27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T.P. Ma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 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527999" y="1997841"/>
        <a:ext cx="2113517" cy="276298"/>
      </dsp:txXfrm>
    </dsp:sp>
    <dsp:sp modelId="{42CD16DA-4E8E-4DE8-846D-027ABA2BD373}">
      <dsp:nvSpPr>
        <dsp:cNvPr id="0" name=""/>
        <dsp:cNvSpPr/>
      </dsp:nvSpPr>
      <dsp:spPr>
        <a:xfrm>
          <a:off x="3171127" y="91531"/>
          <a:ext cx="2348353" cy="276276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D38E5-674C-4BA2-ADBD-9F2CFC005D19}">
      <dsp:nvSpPr>
        <dsp:cNvPr id="0" name=""/>
        <dsp:cNvSpPr/>
      </dsp:nvSpPr>
      <dsp:spPr>
        <a:xfrm>
          <a:off x="3288544" y="202041"/>
          <a:ext cx="2113517" cy="179579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D6C61-4D5A-46AD-B434-116627C67666}">
      <dsp:nvSpPr>
        <dsp:cNvPr id="0" name=""/>
        <dsp:cNvSpPr/>
      </dsp:nvSpPr>
      <dsp:spPr>
        <a:xfrm>
          <a:off x="3210609" y="2192921"/>
          <a:ext cx="2269389" cy="692233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美国工程院院士、中科院外籍院士、加州大学伯克利分校教授、台积电前</a:t>
          </a:r>
          <a:r>
            <a:rPr lang="en-US" altLang="zh-CN" sz="14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CTO</a:t>
          </a:r>
          <a:endParaRPr lang="zh-CN" altLang="en-US" sz="14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210609" y="2192921"/>
        <a:ext cx="2269389" cy="692233"/>
      </dsp:txXfrm>
    </dsp:sp>
    <dsp:sp modelId="{B75D54D3-F9E6-4965-850A-9FBD1B400DB4}">
      <dsp:nvSpPr>
        <dsp:cNvPr id="0" name=""/>
        <dsp:cNvSpPr/>
      </dsp:nvSpPr>
      <dsp:spPr>
        <a:xfrm>
          <a:off x="3288544" y="1942195"/>
          <a:ext cx="2113517" cy="27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</a:t>
          </a:r>
          <a:r>
            <a:rPr lang="en-US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Chenming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 C. Hu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3288544" y="1942195"/>
        <a:ext cx="2113517" cy="276298"/>
      </dsp:txXfrm>
    </dsp:sp>
    <dsp:sp modelId="{A345F5D8-D6C2-43E3-9EEE-80A25F9FA4F5}">
      <dsp:nvSpPr>
        <dsp:cNvPr id="0" name=""/>
        <dsp:cNvSpPr/>
      </dsp:nvSpPr>
      <dsp:spPr>
        <a:xfrm>
          <a:off x="6020038" y="91531"/>
          <a:ext cx="2348353" cy="276276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8D7F2-9314-4496-A83C-CAEEE9D012D8}">
      <dsp:nvSpPr>
        <dsp:cNvPr id="0" name=""/>
        <dsp:cNvSpPr/>
      </dsp:nvSpPr>
      <dsp:spPr>
        <a:xfrm>
          <a:off x="6137455" y="202041"/>
          <a:ext cx="2113517" cy="179579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F6354-911E-40EB-B2BA-397A3861A79F}">
      <dsp:nvSpPr>
        <dsp:cNvPr id="0" name=""/>
        <dsp:cNvSpPr/>
      </dsp:nvSpPr>
      <dsp:spPr>
        <a:xfrm>
          <a:off x="5931673" y="2331287"/>
          <a:ext cx="2525083" cy="46964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IEEE Fellow, </a:t>
          </a:r>
          <a:r>
            <a:rPr lang="zh-CN" altLang="en-US" sz="16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加州大学洛杉矶分校电子工程系教授</a:t>
          </a:r>
          <a:endParaRPr lang="zh-CN" altLang="en-US" sz="1600" b="1" kern="1200" dirty="0">
            <a:solidFill>
              <a:srgbClr val="00B050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5931673" y="2331287"/>
        <a:ext cx="2525083" cy="469648"/>
      </dsp:txXfrm>
    </dsp:sp>
    <dsp:sp modelId="{A3440190-D2B9-4918-B429-4092801BC035}">
      <dsp:nvSpPr>
        <dsp:cNvPr id="0" name=""/>
        <dsp:cNvSpPr/>
      </dsp:nvSpPr>
      <dsp:spPr>
        <a:xfrm>
          <a:off x="6137455" y="1997841"/>
          <a:ext cx="2113517" cy="27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Prof. Jason Woo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6137455" y="1997841"/>
        <a:ext cx="2113517" cy="276298"/>
      </dsp:txXfrm>
    </dsp:sp>
    <dsp:sp modelId="{2DD07230-D07A-4AEC-935E-8728F57452D4}">
      <dsp:nvSpPr>
        <dsp:cNvPr id="0" name=""/>
        <dsp:cNvSpPr/>
      </dsp:nvSpPr>
      <dsp:spPr>
        <a:xfrm>
          <a:off x="436091" y="3089135"/>
          <a:ext cx="2348353" cy="276276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B82D90-6DD9-4C50-8BA5-D4C90981ADCC}">
      <dsp:nvSpPr>
        <dsp:cNvPr id="0" name=""/>
        <dsp:cNvSpPr/>
      </dsp:nvSpPr>
      <dsp:spPr>
        <a:xfrm>
          <a:off x="553509" y="3199645"/>
          <a:ext cx="2113517" cy="1795799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8A2AC-498E-4873-93A1-65BB20665C0D}">
      <dsp:nvSpPr>
        <dsp:cNvPr id="0" name=""/>
        <dsp:cNvSpPr/>
      </dsp:nvSpPr>
      <dsp:spPr>
        <a:xfrm>
          <a:off x="553509" y="5271744"/>
          <a:ext cx="2113517" cy="46964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加州大学洛杉矶分校著名教授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53509" y="5271744"/>
        <a:ext cx="2113517" cy="469648"/>
      </dsp:txXfrm>
    </dsp:sp>
    <dsp:sp modelId="{3FA01982-ECDB-4169-84E7-B4C2870BE6D4}">
      <dsp:nvSpPr>
        <dsp:cNvPr id="0" name=""/>
        <dsp:cNvSpPr/>
      </dsp:nvSpPr>
      <dsp:spPr>
        <a:xfrm>
          <a:off x="553509" y="4995445"/>
          <a:ext cx="2113517" cy="27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</a:t>
          </a:r>
          <a:r>
            <a:rPr lang="en-US" altLang="zh-CN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</a:t>
          </a:r>
          <a:r>
            <a:rPr lang="en-US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K.N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 </a:t>
          </a:r>
          <a:r>
            <a:rPr lang="en-US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Tu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553509" y="4995445"/>
        <a:ext cx="2113517" cy="276298"/>
      </dsp:txXfrm>
    </dsp:sp>
    <dsp:sp modelId="{3C72AAE0-9994-409F-A544-EB52A632E551}">
      <dsp:nvSpPr>
        <dsp:cNvPr id="0" name=""/>
        <dsp:cNvSpPr/>
      </dsp:nvSpPr>
      <dsp:spPr>
        <a:xfrm>
          <a:off x="3227953" y="3136433"/>
          <a:ext cx="2348353" cy="276276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28524-8156-4BE8-9C00-4EA5C48A061A}">
      <dsp:nvSpPr>
        <dsp:cNvPr id="0" name=""/>
        <dsp:cNvSpPr/>
      </dsp:nvSpPr>
      <dsp:spPr>
        <a:xfrm>
          <a:off x="3376910" y="3199645"/>
          <a:ext cx="2113517" cy="1795799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3BB7E9-0D04-4AF9-B360-A4A3FBA53287}">
      <dsp:nvSpPr>
        <dsp:cNvPr id="0" name=""/>
        <dsp:cNvSpPr/>
      </dsp:nvSpPr>
      <dsp:spPr>
        <a:xfrm>
          <a:off x="3196637" y="5300317"/>
          <a:ext cx="2474063" cy="46964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AIP Fellow</a:t>
          </a:r>
          <a:r>
            <a:rPr lang="zh-CN" altLang="en-US" sz="16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， </a:t>
          </a:r>
          <a:r>
            <a:rPr lang="en-US" altLang="zh-CN" sz="16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IEEE Fellow</a:t>
          </a:r>
          <a:r>
            <a:rPr lang="zh-CN" altLang="en-US" sz="1600" b="1" kern="1200" dirty="0" smtClean="0">
              <a:solidFill>
                <a:srgbClr val="00B050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， 德州奥斯汀大学教授</a:t>
          </a:r>
          <a:endParaRPr lang="zh-CN" altLang="en-US" sz="1600" b="1" kern="1200" dirty="0">
            <a:solidFill>
              <a:srgbClr val="00B050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3196637" y="5300317"/>
        <a:ext cx="2474063" cy="469648"/>
      </dsp:txXfrm>
    </dsp:sp>
    <dsp:sp modelId="{E41DDDA8-37B1-412B-93E9-445C88903D7E}">
      <dsp:nvSpPr>
        <dsp:cNvPr id="0" name=""/>
        <dsp:cNvSpPr/>
      </dsp:nvSpPr>
      <dsp:spPr>
        <a:xfrm>
          <a:off x="3376910" y="4995445"/>
          <a:ext cx="2113517" cy="27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Prof</a:t>
          </a: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 Paul </a:t>
          </a:r>
          <a:r>
            <a:rPr lang="en-US" altLang="zh-CN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S</a:t>
          </a:r>
          <a:r>
            <a:rPr lang="en-US" sz="1400" b="1" kern="1200" dirty="0" err="1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.Ho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3376910" y="4995445"/>
        <a:ext cx="2113517" cy="276298"/>
      </dsp:txXfrm>
    </dsp:sp>
    <dsp:sp modelId="{0D21955D-14D0-4AA4-AEA3-682CB82FEC11}">
      <dsp:nvSpPr>
        <dsp:cNvPr id="0" name=""/>
        <dsp:cNvSpPr/>
      </dsp:nvSpPr>
      <dsp:spPr>
        <a:xfrm>
          <a:off x="6082893" y="3089135"/>
          <a:ext cx="2348353" cy="276276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4BD52D-28E3-4888-9F40-50C2D7FE9F62}">
      <dsp:nvSpPr>
        <dsp:cNvPr id="0" name=""/>
        <dsp:cNvSpPr/>
      </dsp:nvSpPr>
      <dsp:spPr>
        <a:xfrm>
          <a:off x="6200310" y="3199645"/>
          <a:ext cx="2113517" cy="1795799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10549C-DEEC-436F-9E69-7486EF39350E}">
      <dsp:nvSpPr>
        <dsp:cNvPr id="0" name=""/>
        <dsp:cNvSpPr/>
      </dsp:nvSpPr>
      <dsp:spPr>
        <a:xfrm>
          <a:off x="6200310" y="5271744"/>
          <a:ext cx="2113517" cy="469648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rPr>
            <a:t>中芯国际首席执行官、执行董事</a:t>
          </a:r>
          <a:endParaRPr lang="zh-CN" altLang="en-US" sz="1600" b="1" kern="1200" dirty="0">
            <a:solidFill>
              <a:srgbClr val="00B050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6200310" y="5271744"/>
        <a:ext cx="2113517" cy="469648"/>
      </dsp:txXfrm>
    </dsp:sp>
    <dsp:sp modelId="{2C7638AB-F13C-4C94-8A9D-5166261F0F06}">
      <dsp:nvSpPr>
        <dsp:cNvPr id="0" name=""/>
        <dsp:cNvSpPr/>
      </dsp:nvSpPr>
      <dsp:spPr>
        <a:xfrm>
          <a:off x="6200310" y="4995445"/>
          <a:ext cx="2113517" cy="27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Dr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rPr>
            <a:t>. Chiu Tzu-Yin</a:t>
          </a:r>
          <a:endParaRPr lang="zh-CN" altLang="en-US" sz="1400" b="1" kern="1200" dirty="0">
            <a:solidFill>
              <a:schemeClr val="tx1"/>
            </a:solidFill>
            <a:latin typeface="Times New Roman" pitchFamily="18" charset="0"/>
            <a:ea typeface="黑体" panose="02010609060101010101" pitchFamily="49" charset="-122"/>
            <a:cs typeface="Times New Roman" pitchFamily="18" charset="0"/>
          </a:endParaRPr>
        </a:p>
      </dsp:txBody>
      <dsp:txXfrm>
        <a:off x="6200310" y="4995445"/>
        <a:ext cx="2113517" cy="2762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3F574-0595-4A5E-83E1-EB28392A2F4A}">
      <dsp:nvSpPr>
        <dsp:cNvPr id="0" name=""/>
        <dsp:cNvSpPr/>
      </dsp:nvSpPr>
      <dsp:spPr>
        <a:xfrm>
          <a:off x="417683" y="635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通信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17683" y="635"/>
        <a:ext cx="1727917" cy="1036750"/>
      </dsp:txXfrm>
    </dsp:sp>
    <dsp:sp modelId="{A006C5BC-CB43-498B-8EF0-6CFE164B7523}">
      <dsp:nvSpPr>
        <dsp:cNvPr id="0" name=""/>
        <dsp:cNvSpPr/>
      </dsp:nvSpPr>
      <dsp:spPr>
        <a:xfrm>
          <a:off x="2318393" y="635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5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5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5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物联网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18393" y="635"/>
        <a:ext cx="1727917" cy="1036750"/>
      </dsp:txXfrm>
    </dsp:sp>
    <dsp:sp modelId="{571EEE10-8949-413B-AE4A-F5201DB1677C}">
      <dsp:nvSpPr>
        <dsp:cNvPr id="0" name=""/>
        <dsp:cNvSpPr/>
      </dsp:nvSpPr>
      <dsp:spPr>
        <a:xfrm>
          <a:off x="4219103" y="635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10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医疗电子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19103" y="635"/>
        <a:ext cx="1727917" cy="1036750"/>
      </dsp:txXfrm>
    </dsp:sp>
    <dsp:sp modelId="{9AF49735-979B-4E48-89DB-D94A8A8C7BFB}">
      <dsp:nvSpPr>
        <dsp:cNvPr id="0" name=""/>
        <dsp:cNvSpPr/>
      </dsp:nvSpPr>
      <dsp:spPr>
        <a:xfrm>
          <a:off x="417683" y="1210178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5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15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5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汽车电子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17683" y="1210178"/>
        <a:ext cx="1727917" cy="1036750"/>
      </dsp:txXfrm>
    </dsp:sp>
    <dsp:sp modelId="{711418AE-5E7A-4A65-AAE2-FFF25DF3BF1A}">
      <dsp:nvSpPr>
        <dsp:cNvPr id="0" name=""/>
        <dsp:cNvSpPr/>
      </dsp:nvSpPr>
      <dsp:spPr>
        <a:xfrm>
          <a:off x="2318393" y="1210178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20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绿色电子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18393" y="1210178"/>
        <a:ext cx="1727917" cy="1036750"/>
      </dsp:txXfrm>
    </dsp:sp>
    <dsp:sp modelId="{A01630E6-3D7E-4E63-BBD1-B5BFFDF23CD1}">
      <dsp:nvSpPr>
        <dsp:cNvPr id="0" name=""/>
        <dsp:cNvSpPr/>
      </dsp:nvSpPr>
      <dsp:spPr>
        <a:xfrm>
          <a:off x="4219103" y="1210178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5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25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5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航空航天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19103" y="1210178"/>
        <a:ext cx="1727917" cy="1036750"/>
      </dsp:txXfrm>
    </dsp:sp>
    <dsp:sp modelId="{7F531685-025B-4D34-B297-0C161082260D}">
      <dsp:nvSpPr>
        <dsp:cNvPr id="0" name=""/>
        <dsp:cNvSpPr/>
      </dsp:nvSpPr>
      <dsp:spPr>
        <a:xfrm>
          <a:off x="417683" y="2419720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30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国家安全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17683" y="2419720"/>
        <a:ext cx="1727917" cy="1036750"/>
      </dsp:txXfrm>
    </dsp:sp>
    <dsp:sp modelId="{66FA0E6C-315E-492C-922F-FE2CA7C1869B}">
      <dsp:nvSpPr>
        <dsp:cNvPr id="0" name=""/>
        <dsp:cNvSpPr/>
      </dsp:nvSpPr>
      <dsp:spPr>
        <a:xfrm>
          <a:off x="2318393" y="2419720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5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35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5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云计算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318393" y="2419720"/>
        <a:ext cx="1727917" cy="1036750"/>
      </dsp:txXfrm>
    </dsp:sp>
    <dsp:sp modelId="{645A37CF-1B36-4A16-83A9-CAF7936BAFBB}">
      <dsp:nvSpPr>
        <dsp:cNvPr id="0" name=""/>
        <dsp:cNvSpPr/>
      </dsp:nvSpPr>
      <dsp:spPr>
        <a:xfrm>
          <a:off x="4219103" y="2419720"/>
          <a:ext cx="1727917" cy="103675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10000"/>
                <a:satMod val="300000"/>
              </a:schemeClr>
            </a:gs>
            <a:gs pos="34000">
              <a:schemeClr val="accent3">
                <a:alpha val="90000"/>
                <a:hueOff val="0"/>
                <a:satOff val="0"/>
                <a:lumOff val="0"/>
                <a:alphaOff val="-40000"/>
                <a:tint val="13500"/>
                <a:satMod val="25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……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219103" y="2419720"/>
        <a:ext cx="1727917" cy="10367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数字</a:t>
          </a:r>
          <a:r>
            <a:rPr lang="en-US" altLang="zh-CN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IP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166125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模拟</a:t>
          </a:r>
          <a:r>
            <a:rPr lang="en-US" altLang="zh-CN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IP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166125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建模优化与验证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166125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器件</a:t>
          </a:r>
          <a:r>
            <a:rPr lang="en-US" altLang="zh-CN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IP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166125"/>
        <a:ext cx="1134640" cy="68078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近阈电路 动态电源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166125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低压低功耗</a:t>
          </a:r>
          <a:r>
            <a:rPr lang="en-US" altLang="zh-CN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RF&amp;</a:t>
          </a: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模拟、</a:t>
          </a:r>
          <a:r>
            <a:rPr lang="en-US" altLang="zh-CN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DC</a:t>
          </a: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稳压器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166125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动态电源辅助设计工具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166125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器件建模与优化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166125"/>
        <a:ext cx="1134640" cy="68078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高速数字电路设计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166125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射频互连、</a:t>
          </a:r>
          <a:r>
            <a:rPr lang="en-US" altLang="en-US" sz="1600" b="1" kern="1200" dirty="0" err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Serdes</a:t>
          </a: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、</a:t>
          </a:r>
          <a:r>
            <a:rPr lang="en-US" altLang="zh-CN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CDR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166125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仿真与时序优化工具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166125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err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FinFET</a:t>
          </a: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、</a:t>
          </a:r>
          <a:r>
            <a:rPr lang="en-US" altLang="zh-CN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TFET</a:t>
          </a:r>
          <a:r>
            <a:rPr lang="zh-CN" altLang="en-US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、</a:t>
          </a:r>
          <a:r>
            <a:rPr lang="en-US" altLang="zh-CN" sz="16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FJG</a:t>
          </a:r>
          <a:endParaRPr lang="zh-CN" altLang="en-US" sz="16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166125"/>
        <a:ext cx="1134640" cy="68078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设计优化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166125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噪声耦合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容差叠加</a:t>
          </a:r>
        </a:p>
      </dsp:txBody>
      <dsp:txXfrm>
        <a:off x="1249534" y="166125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算法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166125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可靠性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166125"/>
        <a:ext cx="1134640" cy="68078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SOC</a:t>
          </a: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设计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166125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低功耗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166125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新模型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166125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166125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新工艺</a:t>
          </a:r>
          <a:endParaRPr lang="zh-CN" altLang="en-US" sz="18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166125"/>
        <a:ext cx="1134640" cy="68078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MCU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，安全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射频，馈能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DPA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，安全评估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非挥发存储</a:t>
          </a: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NVM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，反探测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数字核，抗辐照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7B936DBD-104F-4056-AD67-3356F356CFC3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err="1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Serdis</a:t>
          </a: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 /RH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P&amp;L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，抗辐照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NVM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，抗辐照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编解码，调制解调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射频发射接收（</a:t>
          </a: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60G+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）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毫米波辅助设计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功率器件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MCU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，控制器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无线充电、传感器、电源管理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Multiple physics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建模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可靠性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MCU</a:t>
          </a: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，抗辐照，容错性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射频，高能效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抗辐照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抗辐照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低功耗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灵敏度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低电压模型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传感器，可靠性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50F96-A992-403D-B89E-A0C33828BA65}">
      <dsp:nvSpPr>
        <dsp:cNvPr id="0" name=""/>
        <dsp:cNvSpPr/>
      </dsp:nvSpPr>
      <dsp:spPr>
        <a:xfrm>
          <a:off x="1430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低电压，高能效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430" y="76760"/>
        <a:ext cx="1134640" cy="680784"/>
      </dsp:txXfrm>
    </dsp:sp>
    <dsp:sp modelId="{E5B8D6DD-252B-42A6-A233-8B62A712DCFC}">
      <dsp:nvSpPr>
        <dsp:cNvPr id="0" name=""/>
        <dsp:cNvSpPr/>
      </dsp:nvSpPr>
      <dsp:spPr>
        <a:xfrm>
          <a:off x="1249534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高能效，能量获取，弱信号处理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249534" y="76760"/>
        <a:ext cx="1134640" cy="680784"/>
      </dsp:txXfrm>
    </dsp:sp>
    <dsp:sp modelId="{F11C41AD-9896-4DA1-B13F-82A25EB8FC8B}">
      <dsp:nvSpPr>
        <dsp:cNvPr id="0" name=""/>
        <dsp:cNvSpPr/>
      </dsp:nvSpPr>
      <dsp:spPr>
        <a:xfrm>
          <a:off x="2497638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动态电压</a:t>
          </a:r>
          <a:r>
            <a:rPr lang="en-US" altLang="zh-CN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EDA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497638" y="76760"/>
        <a:ext cx="1134640" cy="680784"/>
      </dsp:txXfrm>
    </dsp:sp>
    <dsp:sp modelId="{6D683B9D-7FC4-41F5-A1B0-7EB76586B658}">
      <dsp:nvSpPr>
        <dsp:cNvPr id="0" name=""/>
        <dsp:cNvSpPr/>
      </dsp:nvSpPr>
      <dsp:spPr>
        <a:xfrm>
          <a:off x="3745742" y="76760"/>
          <a:ext cx="1134640" cy="68078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传感器</a:t>
          </a:r>
          <a:endParaRPr lang="zh-CN" altLang="en-US" sz="1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745742" y="76760"/>
        <a:ext cx="1134640" cy="680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#7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#8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#9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#10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#1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#1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default#1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#1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1EFD2-0997-4797-B291-F8B88425CFE9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24AF1-9B85-4030-B984-16002BB0EC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9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56EB5-8443-4DBE-A85D-FA1C05EE2EC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10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B255C-8F84-4F3A-833E-8FE735050975}" type="datetime1">
              <a:rPr lang="zh-CN" altLang="en-US"/>
              <a:pPr>
                <a:defRPr/>
              </a:pPr>
              <a:t>2015/4/20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817A4-1A88-42F8-8629-18E784D0BBE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4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9BE00BE-62F7-4A25-A1A1-C0C2DF92BFC0}" type="datetimeFigureOut">
              <a:rPr lang="zh-CN" altLang="en-US" smtClean="0"/>
              <a:pPr/>
              <a:t>2015/4/20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CA3F193-EB97-418A-AC31-ECB3F85D72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1.png"/><Relationship Id="rId3" Type="http://schemas.openxmlformats.org/officeDocument/2006/relationships/diagramLayout" Target="../diagrams/layout11.xml"/><Relationship Id="rId7" Type="http://schemas.openxmlformats.org/officeDocument/2006/relationships/hyperlink" Target="http://www.spreadtrum.com/cn/" TargetMode="External"/><Relationship Id="rId12" Type="http://schemas.openxmlformats.org/officeDocument/2006/relationships/image" Target="../media/image30.png"/><Relationship Id="rId2" Type="http://schemas.openxmlformats.org/officeDocument/2006/relationships/diagramData" Target="../diagrams/data11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openxmlformats.org/officeDocument/2006/relationships/image" Target="../media/image29.png"/><Relationship Id="rId5" Type="http://schemas.openxmlformats.org/officeDocument/2006/relationships/diagramColors" Target="../diagrams/colors11.xml"/><Relationship Id="rId15" Type="http://schemas.openxmlformats.org/officeDocument/2006/relationships/image" Target="../media/image32.png"/><Relationship Id="rId10" Type="http://schemas.openxmlformats.org/officeDocument/2006/relationships/image" Target="../media/image28.gif"/><Relationship Id="rId4" Type="http://schemas.openxmlformats.org/officeDocument/2006/relationships/diagramQuickStyle" Target="../diagrams/quickStyle11.xml"/><Relationship Id="rId9" Type="http://schemas.openxmlformats.org/officeDocument/2006/relationships/hyperlink" Target="http://www.smics.com/eng/index.php" TargetMode="External"/><Relationship Id="rId14" Type="http://schemas.openxmlformats.org/officeDocument/2006/relationships/hyperlink" Target="http://www.baidu.com/s?usm=1&amp;wd=%E4%B8%AD%E5%9B%BD%E8%88%AA%E5%A4%A9&amp;f=0&amp;ie=utf-8&amp;cq=%E4%B8%AD%E8%88%AA%E6%8A%80&amp;srcid=0&amp;zx_tpn=4&amp;rsv_dl=1_right_baike_11714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18" Type="http://schemas.openxmlformats.org/officeDocument/2006/relationships/diagramLayout" Target="../diagrams/layout15.xml"/><Relationship Id="rId26" Type="http://schemas.microsoft.com/office/2007/relationships/diagramDrawing" Target="../diagrams/drawing16.xml"/><Relationship Id="rId3" Type="http://schemas.openxmlformats.org/officeDocument/2006/relationships/diagramLayout" Target="../diagrams/layout12.xml"/><Relationship Id="rId21" Type="http://schemas.microsoft.com/office/2007/relationships/diagramDrawing" Target="../diagrams/drawing15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17" Type="http://schemas.openxmlformats.org/officeDocument/2006/relationships/diagramData" Target="../diagrams/data15.xml"/><Relationship Id="rId25" Type="http://schemas.openxmlformats.org/officeDocument/2006/relationships/diagramColors" Target="../diagrams/colors16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20" Type="http://schemas.openxmlformats.org/officeDocument/2006/relationships/diagramColors" Target="../diagrams/colors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24" Type="http://schemas.openxmlformats.org/officeDocument/2006/relationships/diagramQuickStyle" Target="../diagrams/quickStyle16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23" Type="http://schemas.openxmlformats.org/officeDocument/2006/relationships/diagramLayout" Target="../diagrams/layout16.xml"/><Relationship Id="rId10" Type="http://schemas.openxmlformats.org/officeDocument/2006/relationships/diagramColors" Target="../diagrams/colors13.xml"/><Relationship Id="rId19" Type="http://schemas.openxmlformats.org/officeDocument/2006/relationships/diagramQuickStyle" Target="../diagrams/quickStyle15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Relationship Id="rId22" Type="http://schemas.openxmlformats.org/officeDocument/2006/relationships/diagramData" Target="../diagrams/data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13" Type="http://schemas.openxmlformats.org/officeDocument/2006/relationships/diagramLayout" Target="../diagrams/layout19.xml"/><Relationship Id="rId18" Type="http://schemas.openxmlformats.org/officeDocument/2006/relationships/diagramLayout" Target="../diagrams/layout20.xml"/><Relationship Id="rId26" Type="http://schemas.microsoft.com/office/2007/relationships/diagramDrawing" Target="../diagrams/drawing21.xml"/><Relationship Id="rId3" Type="http://schemas.openxmlformats.org/officeDocument/2006/relationships/diagramLayout" Target="../diagrams/layout17.xml"/><Relationship Id="rId21" Type="http://schemas.microsoft.com/office/2007/relationships/diagramDrawing" Target="../diagrams/drawing20.xml"/><Relationship Id="rId34" Type="http://schemas.openxmlformats.org/officeDocument/2006/relationships/diagramQuickStyle" Target="../diagrams/quickStyle23.xml"/><Relationship Id="rId7" Type="http://schemas.openxmlformats.org/officeDocument/2006/relationships/diagramData" Target="../diagrams/data18.xml"/><Relationship Id="rId12" Type="http://schemas.openxmlformats.org/officeDocument/2006/relationships/diagramData" Target="../diagrams/data19.xml"/><Relationship Id="rId17" Type="http://schemas.openxmlformats.org/officeDocument/2006/relationships/diagramData" Target="../diagrams/data20.xml"/><Relationship Id="rId25" Type="http://schemas.openxmlformats.org/officeDocument/2006/relationships/diagramColors" Target="../diagrams/colors21.xml"/><Relationship Id="rId33" Type="http://schemas.openxmlformats.org/officeDocument/2006/relationships/diagramLayout" Target="../diagrams/layout23.xml"/><Relationship Id="rId2" Type="http://schemas.openxmlformats.org/officeDocument/2006/relationships/diagramData" Target="../diagrams/data17.xml"/><Relationship Id="rId16" Type="http://schemas.microsoft.com/office/2007/relationships/diagramDrawing" Target="../diagrams/drawing19.xml"/><Relationship Id="rId20" Type="http://schemas.openxmlformats.org/officeDocument/2006/relationships/diagramColors" Target="../diagrams/colors20.xml"/><Relationship Id="rId29" Type="http://schemas.openxmlformats.org/officeDocument/2006/relationships/diagramQuickStyle" Target="../diagrams/quickStyle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24" Type="http://schemas.openxmlformats.org/officeDocument/2006/relationships/diagramQuickStyle" Target="../diagrams/quickStyle21.xml"/><Relationship Id="rId32" Type="http://schemas.openxmlformats.org/officeDocument/2006/relationships/diagramData" Target="../diagrams/data23.xml"/><Relationship Id="rId5" Type="http://schemas.openxmlformats.org/officeDocument/2006/relationships/diagramColors" Target="../diagrams/colors17.xml"/><Relationship Id="rId15" Type="http://schemas.openxmlformats.org/officeDocument/2006/relationships/diagramColors" Target="../diagrams/colors19.xml"/><Relationship Id="rId23" Type="http://schemas.openxmlformats.org/officeDocument/2006/relationships/diagramLayout" Target="../diagrams/layout21.xml"/><Relationship Id="rId28" Type="http://schemas.openxmlformats.org/officeDocument/2006/relationships/diagramLayout" Target="../diagrams/layout22.xml"/><Relationship Id="rId36" Type="http://schemas.microsoft.com/office/2007/relationships/diagramDrawing" Target="../diagrams/drawing23.xml"/><Relationship Id="rId10" Type="http://schemas.openxmlformats.org/officeDocument/2006/relationships/diagramColors" Target="../diagrams/colors18.xml"/><Relationship Id="rId19" Type="http://schemas.openxmlformats.org/officeDocument/2006/relationships/diagramQuickStyle" Target="../diagrams/quickStyle20.xml"/><Relationship Id="rId31" Type="http://schemas.microsoft.com/office/2007/relationships/diagramDrawing" Target="../diagrams/drawing22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Relationship Id="rId14" Type="http://schemas.openxmlformats.org/officeDocument/2006/relationships/diagramQuickStyle" Target="../diagrams/quickStyle19.xml"/><Relationship Id="rId22" Type="http://schemas.openxmlformats.org/officeDocument/2006/relationships/diagramData" Target="../diagrams/data21.xml"/><Relationship Id="rId27" Type="http://schemas.openxmlformats.org/officeDocument/2006/relationships/diagramData" Target="../diagrams/data22.xml"/><Relationship Id="rId30" Type="http://schemas.openxmlformats.org/officeDocument/2006/relationships/diagramColors" Target="../diagrams/colors22.xml"/><Relationship Id="rId35" Type="http://schemas.openxmlformats.org/officeDocument/2006/relationships/diagramColors" Target="../diagrams/colors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复旦大学微电子学院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专业介绍</a:t>
            </a:r>
            <a:endParaRPr lang="zh-CN" altLang="en-US" sz="6700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838200" y="12747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1295400" y="3754438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dirty="0" smtClean="0"/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1750" y="125267"/>
            <a:ext cx="8198358" cy="1325563"/>
          </a:xfrm>
        </p:spPr>
        <p:txBody>
          <a:bodyPr/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微电子学</a:t>
            </a:r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院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929" y="1450830"/>
            <a:ext cx="4195109" cy="2797906"/>
          </a:xfrm>
        </p:spPr>
      </p:pic>
      <p:pic>
        <p:nvPicPr>
          <p:cNvPr id="5" name="Picture 1" descr="I:\IMG_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291" y="1450830"/>
            <a:ext cx="4198638" cy="2797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450662" y="4248736"/>
            <a:ext cx="8181149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latin typeface="+mn-ea"/>
              </a:rPr>
              <a:t>微</a:t>
            </a:r>
            <a:r>
              <a:rPr lang="zh-CN" altLang="en-US" sz="2400" b="1" dirty="0">
                <a:latin typeface="+mn-ea"/>
              </a:rPr>
              <a:t>电</a:t>
            </a:r>
            <a:r>
              <a:rPr lang="zh-CN" altLang="en-US" sz="2400" b="1" dirty="0" smtClean="0">
                <a:latin typeface="+mn-ea"/>
              </a:rPr>
              <a:t>子学院</a:t>
            </a:r>
            <a:r>
              <a:rPr lang="zh-CN" altLang="zh-CN" sz="2400" b="1" dirty="0" smtClean="0">
                <a:latin typeface="+mn-ea"/>
              </a:rPr>
              <a:t>成</a:t>
            </a:r>
            <a:r>
              <a:rPr lang="zh-CN" altLang="zh-CN" sz="2400" b="1" dirty="0">
                <a:latin typeface="+mn-ea"/>
              </a:rPr>
              <a:t>立于</a:t>
            </a:r>
            <a:r>
              <a:rPr lang="en-US" altLang="zh-CN" sz="2400" b="1" dirty="0">
                <a:latin typeface="+mn-ea"/>
              </a:rPr>
              <a:t>2013</a:t>
            </a:r>
            <a:r>
              <a:rPr lang="zh-CN" altLang="zh-CN" sz="2400" b="1" dirty="0">
                <a:latin typeface="+mn-ea"/>
              </a:rPr>
              <a:t>年</a:t>
            </a:r>
            <a:r>
              <a:rPr lang="en-US" altLang="zh-CN" sz="2400" b="1" dirty="0">
                <a:latin typeface="+mn-ea"/>
              </a:rPr>
              <a:t>4</a:t>
            </a:r>
            <a:r>
              <a:rPr lang="zh-CN" altLang="zh-CN" sz="2400" b="1" dirty="0">
                <a:latin typeface="+mn-ea"/>
              </a:rPr>
              <a:t>月</a:t>
            </a:r>
            <a:r>
              <a:rPr lang="zh-CN" altLang="zh-CN" sz="2400" b="1" dirty="0" smtClean="0">
                <a:latin typeface="+mn-ea"/>
              </a:rPr>
              <a:t>，</a:t>
            </a:r>
            <a:r>
              <a:rPr lang="zh-CN" altLang="en-US" sz="2400" b="1" dirty="0" smtClean="0">
                <a:latin typeface="+mn-ea"/>
              </a:rPr>
              <a:t>是</a:t>
            </a:r>
            <a:r>
              <a:rPr lang="zh-CN" altLang="zh-CN" sz="2400" b="1" dirty="0" smtClean="0">
                <a:latin typeface="+mn-ea"/>
              </a:rPr>
              <a:t>学</a:t>
            </a:r>
            <a:r>
              <a:rPr lang="zh-CN" altLang="zh-CN" sz="2400" b="1" dirty="0">
                <a:latin typeface="+mn-ea"/>
              </a:rPr>
              <a:t>校直接管理的教学、科研和学科建设实体单</a:t>
            </a:r>
            <a:r>
              <a:rPr lang="zh-CN" altLang="zh-CN" sz="2400" b="1" dirty="0" smtClean="0">
                <a:latin typeface="+mn-ea"/>
              </a:rPr>
              <a:t>位</a:t>
            </a:r>
            <a:r>
              <a:rPr lang="zh-CN" altLang="en-US" sz="2400" b="1" dirty="0" smtClean="0">
                <a:latin typeface="+mn-ea"/>
              </a:rPr>
              <a:t>。</a:t>
            </a:r>
            <a:r>
              <a:rPr lang="en-US" altLang="zh-CN" sz="2400" b="1" dirty="0" smtClean="0">
                <a:latin typeface="+mn-ea"/>
              </a:rPr>
              <a:t>2015</a:t>
            </a:r>
            <a:r>
              <a:rPr lang="zh-CN" altLang="en-US" sz="2400" b="1" dirty="0" smtClean="0">
                <a:latin typeface="+mn-ea"/>
              </a:rPr>
              <a:t>年入选国家示范性微电子学院。</a:t>
            </a:r>
            <a:endParaRPr lang="en-US" altLang="zh-CN" sz="24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latin typeface="+mn-ea"/>
              </a:rPr>
              <a:t>复旦大学</a:t>
            </a:r>
            <a:r>
              <a:rPr lang="zh-CN" altLang="en-US" sz="2400" b="1" dirty="0" smtClean="0">
                <a:latin typeface="+mn-ea"/>
              </a:rPr>
              <a:t>聘请严晓浪教授担任首任院长。</a:t>
            </a:r>
            <a:endParaRPr lang="zh-CN" altLang="en-US" sz="2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22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127761"/>
            <a:ext cx="7886700" cy="4175759"/>
          </a:xfrm>
        </p:spPr>
        <p:txBody>
          <a:bodyPr>
            <a:noAutofit/>
          </a:bodyPr>
          <a:lstStyle/>
          <a:p>
            <a:pPr marL="771525" indent="-457200">
              <a:lnSpc>
                <a:spcPct val="135000"/>
              </a:lnSpc>
              <a:spcBef>
                <a:spcPts val="600"/>
              </a:spcBef>
              <a:buClr>
                <a:srgbClr val="800000"/>
              </a:buClr>
              <a:buFont typeface="Wingdings" panose="05000000000000000000" pitchFamily="2" charset="2"/>
              <a:buChar char="p"/>
            </a:pPr>
            <a:r>
              <a:rPr lang="zh-CN" altLang="zh-CN" b="1" dirty="0" smtClean="0"/>
              <a:t>培养</a:t>
            </a:r>
            <a:r>
              <a:rPr lang="zh-CN" altLang="zh-CN" b="1" dirty="0"/>
              <a:t>国际一流的集成电路</a:t>
            </a:r>
            <a:r>
              <a:rPr lang="zh-CN" altLang="zh-CN" b="1" dirty="0" smtClean="0">
                <a:solidFill>
                  <a:srgbClr val="0000FF"/>
                </a:solidFill>
              </a:rPr>
              <a:t>高</a:t>
            </a:r>
            <a:r>
              <a:rPr lang="zh-CN" altLang="en-US" b="1" dirty="0" smtClean="0">
                <a:solidFill>
                  <a:srgbClr val="0000FF"/>
                </a:solidFill>
              </a:rPr>
              <a:t>端</a:t>
            </a:r>
            <a:r>
              <a:rPr lang="zh-CN" altLang="zh-CN" b="1" dirty="0" smtClean="0">
                <a:solidFill>
                  <a:srgbClr val="0000FF"/>
                </a:solidFill>
              </a:rPr>
              <a:t>人才</a:t>
            </a:r>
            <a:endParaRPr lang="en-US" altLang="zh-CN" b="1" dirty="0" smtClean="0">
              <a:solidFill>
                <a:srgbClr val="0000FF"/>
              </a:solidFill>
            </a:endParaRPr>
          </a:p>
          <a:p>
            <a:pPr marL="771525" indent="-457200">
              <a:lnSpc>
                <a:spcPct val="135000"/>
              </a:lnSpc>
              <a:spcBef>
                <a:spcPts val="600"/>
              </a:spcBef>
              <a:buClr>
                <a:srgbClr val="800000"/>
              </a:buClr>
              <a:buFont typeface="Wingdings" panose="05000000000000000000" pitchFamily="2" charset="2"/>
              <a:buChar char="p"/>
            </a:pPr>
            <a:r>
              <a:rPr lang="zh-CN" altLang="zh-CN" b="1" dirty="0" smtClean="0"/>
              <a:t>解决</a:t>
            </a:r>
            <a:r>
              <a:rPr lang="zh-CN" altLang="zh-CN" b="1" dirty="0"/>
              <a:t>集成电路领域国家</a:t>
            </a:r>
            <a:r>
              <a:rPr lang="zh-CN" altLang="zh-CN" b="1" dirty="0">
                <a:solidFill>
                  <a:srgbClr val="0000FF"/>
                </a:solidFill>
              </a:rPr>
              <a:t>重大需求</a:t>
            </a:r>
            <a:r>
              <a:rPr lang="zh-CN" altLang="zh-CN" b="1" dirty="0"/>
              <a:t>和</a:t>
            </a:r>
            <a:r>
              <a:rPr lang="zh-CN" altLang="zh-CN" b="1" dirty="0">
                <a:solidFill>
                  <a:srgbClr val="0000FF"/>
                </a:solidFill>
              </a:rPr>
              <a:t>学科前沿</a:t>
            </a:r>
            <a:r>
              <a:rPr lang="zh-CN" altLang="zh-CN" b="1" dirty="0" smtClean="0"/>
              <a:t>问题</a:t>
            </a:r>
            <a:endParaRPr lang="en-US" altLang="zh-CN" b="1" dirty="0" smtClean="0"/>
          </a:p>
          <a:p>
            <a:pPr marL="771525" indent="-457200">
              <a:lnSpc>
                <a:spcPct val="135000"/>
              </a:lnSpc>
              <a:spcBef>
                <a:spcPts val="600"/>
              </a:spcBef>
              <a:buClr>
                <a:srgbClr val="800000"/>
              </a:buClr>
              <a:buFont typeface="Wingdings" panose="05000000000000000000" pitchFamily="2" charset="2"/>
              <a:buChar char="p"/>
            </a:pPr>
            <a:r>
              <a:rPr lang="zh-CN" altLang="zh-CN" b="1" dirty="0" smtClean="0"/>
              <a:t>建设</a:t>
            </a:r>
            <a:r>
              <a:rPr lang="zh-CN" altLang="zh-CN" b="1" dirty="0">
                <a:solidFill>
                  <a:srgbClr val="0000FF"/>
                </a:solidFill>
              </a:rPr>
              <a:t>国际先进</a:t>
            </a:r>
            <a:r>
              <a:rPr lang="zh-CN" altLang="zh-CN" b="1" dirty="0"/>
              <a:t>水平的集成电路</a:t>
            </a:r>
            <a:r>
              <a:rPr lang="zh-CN" altLang="zh-CN" b="1" dirty="0">
                <a:solidFill>
                  <a:srgbClr val="0000FF"/>
                </a:solidFill>
              </a:rPr>
              <a:t>人才培养</a:t>
            </a:r>
            <a:r>
              <a:rPr lang="zh-CN" altLang="zh-CN" b="1" dirty="0" smtClean="0">
                <a:solidFill>
                  <a:srgbClr val="0000FF"/>
                </a:solidFill>
              </a:rPr>
              <a:t>与</a:t>
            </a:r>
            <a:r>
              <a:rPr lang="zh-CN" altLang="en-US" b="1" dirty="0" smtClean="0">
                <a:solidFill>
                  <a:srgbClr val="0000FF"/>
                </a:solidFill>
              </a:rPr>
              <a:t>产学研</a:t>
            </a:r>
            <a:r>
              <a:rPr lang="zh-CN" altLang="zh-CN" b="1" dirty="0" smtClean="0"/>
              <a:t>相</a:t>
            </a:r>
            <a:r>
              <a:rPr lang="zh-CN" altLang="zh-CN" b="1" dirty="0"/>
              <a:t>结合的</a:t>
            </a:r>
            <a:r>
              <a:rPr lang="zh-CN" altLang="zh-CN" b="1" dirty="0" smtClean="0">
                <a:solidFill>
                  <a:srgbClr val="0000FF"/>
                </a:solidFill>
              </a:rPr>
              <a:t>平台</a:t>
            </a:r>
            <a:endParaRPr lang="en-US" altLang="zh-CN" b="1" dirty="0" smtClean="0">
              <a:solidFill>
                <a:srgbClr val="0000FF"/>
              </a:solidFill>
            </a:endParaRPr>
          </a:p>
          <a:p>
            <a:pPr marL="771525" indent="-457200">
              <a:lnSpc>
                <a:spcPct val="135000"/>
              </a:lnSpc>
              <a:spcBef>
                <a:spcPts val="600"/>
              </a:spcBef>
              <a:buClr>
                <a:srgbClr val="800000"/>
              </a:buClr>
              <a:buFont typeface="Wingdings" panose="05000000000000000000" pitchFamily="2" charset="2"/>
              <a:buChar char="p"/>
            </a:pPr>
            <a:r>
              <a:rPr lang="zh-CN" altLang="zh-CN" b="1" dirty="0" smtClean="0"/>
              <a:t>推</a:t>
            </a:r>
            <a:r>
              <a:rPr lang="zh-CN" altLang="zh-CN" b="1" dirty="0"/>
              <a:t>进</a:t>
            </a:r>
            <a:r>
              <a:rPr lang="en-US" altLang="zh-CN" b="1" dirty="0">
                <a:solidFill>
                  <a:srgbClr val="0000FF"/>
                </a:solidFill>
              </a:rPr>
              <a:t>2011</a:t>
            </a:r>
            <a:r>
              <a:rPr lang="zh-CN" altLang="zh-CN" b="1" dirty="0">
                <a:solidFill>
                  <a:srgbClr val="0000FF"/>
                </a:solidFill>
              </a:rPr>
              <a:t>协同创新中心</a:t>
            </a:r>
            <a:r>
              <a:rPr lang="zh-CN" altLang="zh-CN" b="1" dirty="0"/>
              <a:t>和国家重点实验室的建</a:t>
            </a:r>
            <a:r>
              <a:rPr lang="zh-CN" altLang="zh-CN" b="1" dirty="0" smtClean="0"/>
              <a:t>设</a:t>
            </a:r>
            <a:r>
              <a:rPr lang="zh-CN" altLang="en-US" b="1" dirty="0" smtClean="0"/>
              <a:t>，</a:t>
            </a:r>
            <a:r>
              <a:rPr lang="zh-CN" altLang="zh-CN" b="1" dirty="0"/>
              <a:t>通过</a:t>
            </a:r>
            <a:r>
              <a:rPr lang="en-US" altLang="zh-CN" b="1" dirty="0">
                <a:solidFill>
                  <a:srgbClr val="0000FF"/>
                </a:solidFill>
              </a:rPr>
              <a:t>5-10</a:t>
            </a:r>
            <a:r>
              <a:rPr lang="zh-CN" altLang="zh-CN" b="1" dirty="0">
                <a:solidFill>
                  <a:srgbClr val="0000FF"/>
                </a:solidFill>
              </a:rPr>
              <a:t>年</a:t>
            </a:r>
            <a:r>
              <a:rPr lang="zh-CN" altLang="zh-CN" b="1" dirty="0"/>
              <a:t>的努力，建成</a:t>
            </a:r>
            <a:r>
              <a:rPr lang="zh-CN" altLang="en-US" b="1" dirty="0"/>
              <a:t>世界级的研发基地</a:t>
            </a:r>
            <a:endParaRPr lang="en-US" altLang="zh-CN" b="1" dirty="0"/>
          </a:p>
          <a:p>
            <a:pPr marL="771525" indent="-457200">
              <a:lnSpc>
                <a:spcPct val="135000"/>
              </a:lnSpc>
              <a:spcBef>
                <a:spcPts val="600"/>
              </a:spcBef>
              <a:buClr>
                <a:srgbClr val="800000"/>
              </a:buClr>
              <a:buFont typeface="Wingdings" panose="05000000000000000000" pitchFamily="2" charset="2"/>
              <a:buChar char="p"/>
            </a:pPr>
            <a:endParaRPr lang="zh-CN" altLang="en-US" b="1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1" y="156883"/>
            <a:ext cx="91440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accent1"/>
                </a:solidFill>
              </a:rPr>
              <a:t>学院总体目标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145869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800000"/>
                </a:solidFill>
                <a:latin typeface="黑体" pitchFamily="49" charset="-122"/>
                <a:ea typeface="黑体" pitchFamily="49" charset="-122"/>
              </a:rPr>
              <a:t>引领复旦工科崛起的战略制高点和排头兵！</a:t>
            </a:r>
            <a:endParaRPr lang="en-US" altLang="zh-CN" sz="3200" b="1" dirty="0" smtClean="0">
              <a:solidFill>
                <a:srgbClr val="8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5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781050" y="27368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学院的组织框架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1971082"/>
              </p:ext>
            </p:extLst>
          </p:nvPr>
        </p:nvGraphicFramePr>
        <p:xfrm>
          <a:off x="781050" y="19780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73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学院的地理分布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4937759"/>
            <a:ext cx="7886700" cy="1239203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b="1" dirty="0"/>
              <a:t>邯郸校区：</a:t>
            </a:r>
            <a:r>
              <a:rPr lang="en-US" altLang="zh-CN" b="1" dirty="0"/>
              <a:t>3000</a:t>
            </a:r>
            <a:r>
              <a:rPr lang="zh-CN" altLang="en-US" b="1" dirty="0"/>
              <a:t>平方米</a:t>
            </a:r>
            <a:endParaRPr lang="en-US" altLang="zh-CN" b="1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b="1" dirty="0"/>
              <a:t>张江校区：</a:t>
            </a:r>
            <a:r>
              <a:rPr lang="en-US" altLang="zh-CN" b="1" dirty="0"/>
              <a:t>8000</a:t>
            </a:r>
            <a:r>
              <a:rPr lang="zh-CN" altLang="en-US" b="1" dirty="0"/>
              <a:t>平方米</a:t>
            </a:r>
          </a:p>
        </p:txBody>
      </p:sp>
      <p:pic>
        <p:nvPicPr>
          <p:cNvPr id="4" name="Picture 2" descr="building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" y="1825625"/>
            <a:ext cx="3956648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I:\IMG_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0438" y="1825625"/>
            <a:ext cx="3744912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4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7550" y="20599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学院的学科情况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3695699"/>
            <a:ext cx="7975600" cy="2481263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4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zh-CN" sz="2400" b="1" dirty="0">
                <a:latin typeface="+mn-ea"/>
              </a:rPr>
              <a:t>学院所在的一级学科电子科学与技术（具有博士授予权和博士后流动站）是国家重点一级学科。设有二级学科“微电子学与固体电子学”（国家重点学科</a:t>
            </a:r>
            <a:r>
              <a:rPr lang="zh-CN" altLang="zh-CN" sz="2400" b="1" dirty="0" smtClean="0">
                <a:latin typeface="+mn-ea"/>
              </a:rPr>
              <a:t>）</a:t>
            </a:r>
            <a:r>
              <a:rPr lang="zh-CN" altLang="en-US" sz="2400" b="1" dirty="0" smtClean="0">
                <a:latin typeface="+mn-ea"/>
              </a:rPr>
              <a:t>。</a:t>
            </a:r>
            <a:endParaRPr lang="en-US" altLang="zh-CN" sz="2400" b="1" dirty="0" smtClean="0">
              <a:latin typeface="+mn-ea"/>
            </a:endParaRPr>
          </a:p>
          <a:p>
            <a:pPr lvl="0">
              <a:lnSpc>
                <a:spcPct val="14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latin typeface="+mn-ea"/>
              </a:rPr>
              <a:t>学科具有</a:t>
            </a:r>
            <a:r>
              <a:rPr lang="zh-CN" altLang="zh-CN" sz="2400" b="1" dirty="0" smtClean="0">
                <a:latin typeface="+mn-ea"/>
              </a:rPr>
              <a:t>博</a:t>
            </a:r>
            <a:r>
              <a:rPr lang="zh-CN" altLang="zh-CN" sz="2400" b="1" dirty="0">
                <a:latin typeface="+mn-ea"/>
              </a:rPr>
              <a:t>士点</a:t>
            </a:r>
            <a:r>
              <a:rPr lang="en-US" altLang="zh-CN" sz="2400" b="1" dirty="0">
                <a:latin typeface="+mn-ea"/>
              </a:rPr>
              <a:t>1</a:t>
            </a:r>
            <a:r>
              <a:rPr lang="zh-CN" altLang="en-US" sz="2400" b="1" dirty="0">
                <a:latin typeface="+mn-ea"/>
              </a:rPr>
              <a:t>个，硕士点</a:t>
            </a:r>
            <a:r>
              <a:rPr lang="en-US" altLang="zh-CN" sz="2400" b="1" dirty="0">
                <a:latin typeface="+mn-ea"/>
              </a:rPr>
              <a:t>1</a:t>
            </a:r>
            <a:r>
              <a:rPr lang="zh-CN" altLang="en-US" sz="2400" b="1" dirty="0">
                <a:latin typeface="+mn-ea"/>
              </a:rPr>
              <a:t>个，本科专业</a:t>
            </a:r>
            <a:r>
              <a:rPr lang="en-US" altLang="zh-CN" sz="2400" b="1" dirty="0">
                <a:latin typeface="+mn-ea"/>
              </a:rPr>
              <a:t>1</a:t>
            </a:r>
            <a:r>
              <a:rPr lang="zh-CN" altLang="en-US" sz="2400" b="1" dirty="0">
                <a:latin typeface="+mn-ea"/>
              </a:rPr>
              <a:t>个，国家重点实验室</a:t>
            </a:r>
            <a:r>
              <a:rPr lang="en-US" altLang="zh-CN" sz="2400" b="1" dirty="0">
                <a:latin typeface="+mn-ea"/>
              </a:rPr>
              <a:t>1</a:t>
            </a:r>
            <a:r>
              <a:rPr lang="zh-CN" altLang="en-US" sz="2400" b="1" dirty="0">
                <a:latin typeface="+mn-ea"/>
              </a:rPr>
              <a:t>个</a:t>
            </a:r>
            <a:r>
              <a:rPr lang="zh-CN" altLang="en-US" sz="2400" b="1" dirty="0" smtClean="0">
                <a:latin typeface="+mn-ea"/>
              </a:rPr>
              <a:t>。</a:t>
            </a:r>
            <a:endParaRPr lang="en-US" altLang="zh-CN" sz="2400" b="1" dirty="0" smtClean="0">
              <a:latin typeface="+mn-ea"/>
            </a:endParaRPr>
          </a:p>
          <a:p>
            <a:pPr lvl="0">
              <a:lnSpc>
                <a:spcPct val="14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latin typeface="+mn-ea"/>
              </a:rPr>
              <a:t>国</a:t>
            </a:r>
            <a:r>
              <a:rPr lang="zh-CN" altLang="en-US" sz="2400" b="1" dirty="0">
                <a:latin typeface="+mn-ea"/>
              </a:rPr>
              <a:t>家集成电路人才培养基地，具有集成电路方面工程硕士的招生规模和招生方式的自主权</a:t>
            </a:r>
            <a:r>
              <a:rPr lang="zh-CN" altLang="en-US" sz="2400" b="1" dirty="0" smtClean="0">
                <a:latin typeface="+mn-ea"/>
              </a:rPr>
              <a:t>。</a:t>
            </a:r>
          </a:p>
          <a:p>
            <a:pPr>
              <a:lnSpc>
                <a:spcPct val="14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latin typeface="+mn-ea"/>
              </a:rPr>
              <a:t>目前</a:t>
            </a:r>
            <a:r>
              <a:rPr lang="zh-CN" altLang="zh-CN" sz="2400" b="1" dirty="0" smtClean="0">
                <a:latin typeface="+mn-ea"/>
              </a:rPr>
              <a:t>在</a:t>
            </a:r>
            <a:r>
              <a:rPr lang="zh-CN" altLang="zh-CN" sz="2400" b="1" dirty="0">
                <a:latin typeface="+mn-ea"/>
              </a:rPr>
              <a:t>读本科生</a:t>
            </a:r>
            <a:r>
              <a:rPr lang="en-US" altLang="zh-CN" sz="2400" b="1" dirty="0">
                <a:latin typeface="+mn-ea"/>
              </a:rPr>
              <a:t>226</a:t>
            </a:r>
            <a:r>
              <a:rPr lang="zh-CN" altLang="zh-CN" sz="2400" b="1" dirty="0">
                <a:latin typeface="+mn-ea"/>
              </a:rPr>
              <a:t>人、硕士研究生</a:t>
            </a:r>
            <a:r>
              <a:rPr lang="en-US" altLang="zh-CN" sz="2400" b="1" dirty="0">
                <a:latin typeface="+mn-ea"/>
              </a:rPr>
              <a:t>353</a:t>
            </a:r>
            <a:r>
              <a:rPr lang="zh-CN" altLang="zh-CN" sz="2400" b="1" dirty="0">
                <a:latin typeface="+mn-ea"/>
              </a:rPr>
              <a:t>人、博士研究生</a:t>
            </a:r>
            <a:r>
              <a:rPr lang="en-US" altLang="zh-CN" sz="2400" b="1" dirty="0">
                <a:latin typeface="+mn-ea"/>
              </a:rPr>
              <a:t>124</a:t>
            </a:r>
            <a:r>
              <a:rPr lang="zh-CN" altLang="zh-CN" sz="2400" b="1" dirty="0">
                <a:latin typeface="+mn-ea"/>
              </a:rPr>
              <a:t>人</a:t>
            </a:r>
            <a:endParaRPr lang="en-US" altLang="zh-CN" sz="2400" b="1" dirty="0">
              <a:latin typeface="+mn-ea"/>
            </a:endParaRPr>
          </a:p>
          <a:p>
            <a:pPr marL="0" indent="0">
              <a:lnSpc>
                <a:spcPct val="140000"/>
              </a:lnSpc>
              <a:buNone/>
            </a:pPr>
            <a:endParaRPr lang="en-US" altLang="zh-CN" sz="2400" b="1" dirty="0">
              <a:latin typeface="+mn-ea"/>
            </a:endParaRPr>
          </a:p>
        </p:txBody>
      </p:sp>
      <p:sp>
        <p:nvSpPr>
          <p:cNvPr id="8" name="Freeform 45"/>
          <p:cNvSpPr>
            <a:spLocks/>
          </p:cNvSpPr>
          <p:nvPr/>
        </p:nvSpPr>
        <p:spPr bwMode="auto">
          <a:xfrm>
            <a:off x="6327648" y="2002707"/>
            <a:ext cx="2377440" cy="1228173"/>
          </a:xfrm>
          <a:custGeom>
            <a:avLst/>
            <a:gdLst>
              <a:gd name="T0" fmla="*/ 76 w 6400"/>
              <a:gd name="T1" fmla="*/ 0 h 3809"/>
              <a:gd name="T2" fmla="*/ 0 w 6400"/>
              <a:gd name="T3" fmla="*/ 76 h 3809"/>
              <a:gd name="T4" fmla="*/ 0 w 6400"/>
              <a:gd name="T5" fmla="*/ 379 h 3809"/>
              <a:gd name="T6" fmla="*/ 76 w 6400"/>
              <a:gd name="T7" fmla="*/ 455 h 3809"/>
              <a:gd name="T8" fmla="*/ 692 w 6400"/>
              <a:gd name="T9" fmla="*/ 455 h 3809"/>
              <a:gd name="T10" fmla="*/ 768 w 6400"/>
              <a:gd name="T11" fmla="*/ 379 h 3809"/>
              <a:gd name="T12" fmla="*/ 768 w 6400"/>
              <a:gd name="T13" fmla="*/ 76 h 3809"/>
              <a:gd name="T14" fmla="*/ 692 w 6400"/>
              <a:gd name="T15" fmla="*/ 0 h 3809"/>
              <a:gd name="T16" fmla="*/ 76 w 6400"/>
              <a:gd name="T17" fmla="*/ 0 h 38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00"/>
              <a:gd name="T28" fmla="*/ 0 h 3809"/>
              <a:gd name="T29" fmla="*/ 6400 w 6400"/>
              <a:gd name="T30" fmla="*/ 3809 h 38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00" h="3809">
                <a:moveTo>
                  <a:pt x="635" y="0"/>
                </a:moveTo>
                <a:cubicBezTo>
                  <a:pt x="285" y="0"/>
                  <a:pt x="0" y="285"/>
                  <a:pt x="0" y="635"/>
                </a:cubicBezTo>
                <a:lnTo>
                  <a:pt x="0" y="3174"/>
                </a:lnTo>
                <a:cubicBezTo>
                  <a:pt x="0" y="3525"/>
                  <a:pt x="285" y="3809"/>
                  <a:pt x="635" y="3809"/>
                </a:cubicBezTo>
                <a:lnTo>
                  <a:pt x="5766" y="3809"/>
                </a:lnTo>
                <a:cubicBezTo>
                  <a:pt x="6116" y="3809"/>
                  <a:pt x="6400" y="3525"/>
                  <a:pt x="6400" y="3174"/>
                </a:cubicBezTo>
                <a:lnTo>
                  <a:pt x="6400" y="635"/>
                </a:lnTo>
                <a:cubicBezTo>
                  <a:pt x="6400" y="285"/>
                  <a:pt x="6116" y="0"/>
                  <a:pt x="5766" y="0"/>
                </a:cubicBezTo>
                <a:lnTo>
                  <a:pt x="635" y="0"/>
                </a:ln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  <a:ln w="6350" cap="rnd">
            <a:solidFill>
              <a:srgbClr val="001428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ysClr val="windowText" lastClr="000000"/>
                </a:solidFill>
                <a:ea typeface="黑体" pitchFamily="49" charset="-122"/>
              </a:rPr>
              <a:t>1958</a:t>
            </a:r>
            <a:r>
              <a:rPr lang="zh-CN" altLang="en-US" sz="2400" b="1" dirty="0" smtClean="0">
                <a:solidFill>
                  <a:sysClr val="windowText" lastClr="000000"/>
                </a:solidFill>
                <a:ea typeface="黑体" pitchFamily="49" charset="-122"/>
              </a:rPr>
              <a:t>年谢</a:t>
            </a:r>
            <a:r>
              <a:rPr lang="zh-CN" altLang="en-US" sz="2400" b="1" dirty="0">
                <a:solidFill>
                  <a:sysClr val="windowText" lastClr="000000"/>
                </a:solidFill>
                <a:ea typeface="黑体" pitchFamily="49" charset="-122"/>
              </a:rPr>
              <a:t>希德院士创立复旦半导体物理专业</a:t>
            </a:r>
            <a:endParaRPr lang="zh-CN" altLang="en-US" sz="2400" dirty="0">
              <a:solidFill>
                <a:sysClr val="windowText" lastClr="000000"/>
              </a:solidFill>
              <a:ea typeface="黑体" pitchFamily="49" charset="-122"/>
            </a:endParaRPr>
          </a:p>
          <a:p>
            <a:pPr fontAlgn="base">
              <a:spcBef>
                <a:spcPct val="40000"/>
              </a:spcBef>
              <a:spcAft>
                <a:spcPct val="20000"/>
              </a:spcAft>
              <a:buClr>
                <a:srgbClr val="336699"/>
              </a:buClr>
              <a:buFont typeface="Wingdings" pitchFamily="2" charset="2"/>
              <a:buChar char=" "/>
            </a:pPr>
            <a:endParaRPr kumimoji="1" lang="zh-CN" altLang="en-US" sz="2800" b="1" dirty="0">
              <a:solidFill>
                <a:srgbClr val="990000"/>
              </a:solidFill>
              <a:ea typeface="黑体" pitchFamily="49" charset="-122"/>
            </a:endParaRPr>
          </a:p>
        </p:txBody>
      </p:sp>
      <p:pic>
        <p:nvPicPr>
          <p:cNvPr id="9" name="Picture 56" descr="扫描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562" y="1531555"/>
            <a:ext cx="1141413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5"/>
          <p:cNvSpPr>
            <a:spLocks noChangeArrowheads="1"/>
          </p:cNvSpPr>
          <p:nvPr/>
        </p:nvSpPr>
        <p:spPr bwMode="auto">
          <a:xfrm>
            <a:off x="2348484" y="2093450"/>
            <a:ext cx="3887787" cy="15875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  <a:buFont typeface="Symbol" pitchFamily="18" charset="2"/>
              <a:buNone/>
            </a:pPr>
            <a:r>
              <a:rPr kumimoji="1" lang="zh-CN" altLang="en-US" sz="2000" b="1" dirty="0">
                <a:solidFill>
                  <a:srgbClr val="001428"/>
                </a:solidFill>
                <a:ea typeface="黑体" pitchFamily="49" charset="-122"/>
              </a:rPr>
              <a:t>谢希德院士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  <a:buFont typeface="Symbol" pitchFamily="18" charset="2"/>
              <a:buNone/>
            </a:pPr>
            <a:r>
              <a:rPr kumimoji="1" lang="zh-CN" altLang="en-US" sz="2000" b="1" dirty="0">
                <a:solidFill>
                  <a:srgbClr val="001428"/>
                </a:solidFill>
                <a:ea typeface="黑体" pitchFamily="49" charset="-122"/>
              </a:rPr>
              <a:t>我国半导体物理学的开拓者之一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  <a:buFont typeface="Symbol" pitchFamily="18" charset="2"/>
              <a:buNone/>
            </a:pPr>
            <a:r>
              <a:rPr kumimoji="1" lang="zh-CN" altLang="en-US" sz="2000" b="1" dirty="0">
                <a:solidFill>
                  <a:srgbClr val="001428"/>
                </a:solidFill>
                <a:ea typeface="黑体" pitchFamily="49" charset="-122"/>
              </a:rPr>
              <a:t>复旦大学校长（</a:t>
            </a:r>
            <a:r>
              <a:rPr kumimoji="1" lang="en-US" altLang="zh-CN" sz="2000" b="1" dirty="0">
                <a:solidFill>
                  <a:srgbClr val="001428"/>
                </a:solidFill>
                <a:ea typeface="黑体" pitchFamily="49" charset="-122"/>
              </a:rPr>
              <a:t>1983</a:t>
            </a:r>
            <a:r>
              <a:rPr kumimoji="1" lang="zh-CN" altLang="en-US" sz="2000" b="1" dirty="0">
                <a:solidFill>
                  <a:srgbClr val="001428"/>
                </a:solidFill>
                <a:ea typeface="黑体" pitchFamily="49" charset="-122"/>
              </a:rPr>
              <a:t>－</a:t>
            </a:r>
            <a:r>
              <a:rPr kumimoji="1" lang="en-US" altLang="zh-CN" sz="2000" b="1" dirty="0">
                <a:solidFill>
                  <a:srgbClr val="001428"/>
                </a:solidFill>
                <a:ea typeface="黑体" pitchFamily="49" charset="-122"/>
              </a:rPr>
              <a:t>1988</a:t>
            </a:r>
            <a:r>
              <a:rPr kumimoji="1" lang="zh-CN" altLang="en-US" sz="2000" b="1" dirty="0">
                <a:solidFill>
                  <a:srgbClr val="001428"/>
                </a:solidFill>
                <a:ea typeface="黑体" pitchFamily="49" charset="-122"/>
              </a:rPr>
              <a:t>）</a:t>
            </a:r>
          </a:p>
          <a:p>
            <a:pPr fontAlgn="base">
              <a:spcBef>
                <a:spcPct val="0"/>
              </a:spcBef>
              <a:spcAft>
                <a:spcPct val="40000"/>
              </a:spcAft>
              <a:buFont typeface="Symbol" pitchFamily="18" charset="2"/>
              <a:buChar char="·"/>
            </a:pPr>
            <a:endParaRPr kumimoji="1" lang="zh-CN" altLang="en-US" sz="2000" b="1" dirty="0">
              <a:solidFill>
                <a:srgbClr val="001428"/>
              </a:solidFill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08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学院的现有人员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5374" y="1690689"/>
            <a:ext cx="3772662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200" b="1" dirty="0">
                <a:latin typeface="+mn-ea"/>
              </a:rPr>
              <a:t>现有</a:t>
            </a:r>
            <a:r>
              <a:rPr lang="zh-CN" altLang="zh-CN" sz="2200" b="1" dirty="0">
                <a:latin typeface="+mn-ea"/>
              </a:rPr>
              <a:t>在职教职工</a:t>
            </a:r>
            <a:r>
              <a:rPr lang="en-US" altLang="zh-CN" sz="2200" b="1" dirty="0">
                <a:latin typeface="+mn-ea"/>
              </a:rPr>
              <a:t>91</a:t>
            </a:r>
            <a:r>
              <a:rPr lang="zh-CN" altLang="zh-CN" sz="2200" b="1" dirty="0">
                <a:latin typeface="+mn-ea"/>
              </a:rPr>
              <a:t>人，其中教授</a:t>
            </a:r>
            <a:r>
              <a:rPr lang="en-US" altLang="zh-CN" sz="2200" b="1" dirty="0">
                <a:latin typeface="+mn-ea"/>
              </a:rPr>
              <a:t>18</a:t>
            </a:r>
            <a:r>
              <a:rPr lang="zh-CN" altLang="zh-CN" sz="2200" b="1" dirty="0">
                <a:latin typeface="+mn-ea"/>
              </a:rPr>
              <a:t>人，研究员</a:t>
            </a:r>
            <a:r>
              <a:rPr lang="en-US" altLang="zh-CN" sz="2200" b="1" dirty="0">
                <a:latin typeface="+mn-ea"/>
              </a:rPr>
              <a:t>8</a:t>
            </a:r>
            <a:r>
              <a:rPr lang="zh-CN" altLang="zh-CN" sz="2200" b="1" dirty="0">
                <a:latin typeface="+mn-ea"/>
              </a:rPr>
              <a:t>，副教授</a:t>
            </a:r>
            <a:r>
              <a:rPr lang="en-US" altLang="zh-CN" sz="2200" b="1" dirty="0">
                <a:latin typeface="+mn-ea"/>
              </a:rPr>
              <a:t>14</a:t>
            </a:r>
            <a:r>
              <a:rPr lang="zh-CN" altLang="zh-CN" sz="2200" b="1" dirty="0">
                <a:latin typeface="+mn-ea"/>
              </a:rPr>
              <a:t>名，副研究员</a:t>
            </a:r>
            <a:r>
              <a:rPr lang="en-US" altLang="zh-CN" sz="2200" b="1" dirty="0">
                <a:latin typeface="+mn-ea"/>
              </a:rPr>
              <a:t>4</a:t>
            </a:r>
            <a:r>
              <a:rPr lang="zh-CN" altLang="zh-CN" sz="2200" b="1" dirty="0">
                <a:latin typeface="+mn-ea"/>
              </a:rPr>
              <a:t>人，其他副高级职称</a:t>
            </a:r>
            <a:r>
              <a:rPr lang="en-US" altLang="zh-CN" sz="2200" b="1" dirty="0">
                <a:latin typeface="+mn-ea"/>
              </a:rPr>
              <a:t>3</a:t>
            </a:r>
            <a:r>
              <a:rPr lang="zh-CN" altLang="zh-CN" sz="2200" b="1" dirty="0">
                <a:latin typeface="+mn-ea"/>
              </a:rPr>
              <a:t>人。</a:t>
            </a:r>
            <a:endParaRPr lang="en-US" altLang="zh-CN" sz="2200" b="1" dirty="0">
              <a:latin typeface="+mn-ea"/>
            </a:endParaRP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zh-CN" sz="2200" b="1" dirty="0">
                <a:latin typeface="+mn-ea"/>
              </a:rPr>
              <a:t>教育部“长江学者”特聘</a:t>
            </a:r>
            <a:r>
              <a:rPr lang="zh-CN" altLang="zh-CN" sz="2200" b="1" dirty="0" smtClean="0">
                <a:latin typeface="+mn-ea"/>
              </a:rPr>
              <a:t>教授</a:t>
            </a:r>
            <a:r>
              <a:rPr lang="en-US" altLang="zh-CN" sz="2200" b="1" dirty="0" smtClean="0">
                <a:latin typeface="+mn-ea"/>
              </a:rPr>
              <a:t>3</a:t>
            </a:r>
            <a:r>
              <a:rPr lang="zh-CN" altLang="zh-CN" sz="2200" b="1" dirty="0" smtClean="0">
                <a:latin typeface="+mn-ea"/>
              </a:rPr>
              <a:t>人</a:t>
            </a:r>
            <a:r>
              <a:rPr lang="zh-CN" altLang="zh-CN" sz="2200" b="1" dirty="0">
                <a:latin typeface="+mn-ea"/>
              </a:rPr>
              <a:t>，复旦大学特聘讲座教授</a:t>
            </a:r>
            <a:r>
              <a:rPr lang="en-US" altLang="zh-CN" sz="2200" b="1" dirty="0">
                <a:latin typeface="+mn-ea"/>
              </a:rPr>
              <a:t>3</a:t>
            </a:r>
            <a:r>
              <a:rPr lang="zh-CN" altLang="zh-CN" sz="2200" b="1" dirty="0">
                <a:latin typeface="+mn-ea"/>
              </a:rPr>
              <a:t>人，复旦大学特聘教授</a:t>
            </a:r>
            <a:r>
              <a:rPr lang="en-US" altLang="zh-CN" sz="2200" b="1" dirty="0">
                <a:latin typeface="+mn-ea"/>
              </a:rPr>
              <a:t>1</a:t>
            </a:r>
            <a:r>
              <a:rPr lang="zh-CN" altLang="zh-CN" sz="2200" b="1" dirty="0">
                <a:latin typeface="+mn-ea"/>
              </a:rPr>
              <a:t>人。国家千人计划获得者</a:t>
            </a:r>
            <a:r>
              <a:rPr lang="en-US" altLang="zh-CN" sz="2200" b="1" dirty="0">
                <a:latin typeface="+mn-ea"/>
              </a:rPr>
              <a:t>2</a:t>
            </a:r>
            <a:r>
              <a:rPr lang="zh-CN" altLang="zh-CN" sz="2200" b="1" dirty="0">
                <a:latin typeface="+mn-ea"/>
              </a:rPr>
              <a:t>人，国家杰出青年基金</a:t>
            </a:r>
            <a:r>
              <a:rPr lang="en-US" altLang="zh-CN" sz="2200" b="1" dirty="0">
                <a:latin typeface="+mn-ea"/>
              </a:rPr>
              <a:t>3</a:t>
            </a:r>
            <a:r>
              <a:rPr lang="zh-CN" altLang="zh-CN" sz="2200" b="1" dirty="0">
                <a:latin typeface="+mn-ea"/>
              </a:rPr>
              <a:t>人，国家青年千人计划</a:t>
            </a:r>
            <a:r>
              <a:rPr lang="zh-CN" altLang="zh-CN" sz="2200" b="1" dirty="0" smtClean="0">
                <a:latin typeface="+mn-ea"/>
              </a:rPr>
              <a:t>获得者</a:t>
            </a:r>
            <a:r>
              <a:rPr lang="en-US" altLang="zh-CN" sz="2200" b="1" dirty="0" smtClean="0">
                <a:latin typeface="+mn-ea"/>
              </a:rPr>
              <a:t>2</a:t>
            </a:r>
            <a:r>
              <a:rPr lang="zh-CN" altLang="zh-CN" sz="2200" b="1" dirty="0" smtClean="0">
                <a:latin typeface="+mn-ea"/>
              </a:rPr>
              <a:t>人</a:t>
            </a:r>
            <a:r>
              <a:rPr lang="zh-CN" altLang="zh-CN" sz="2200" b="1" dirty="0">
                <a:latin typeface="+mn-ea"/>
              </a:rPr>
              <a:t>，上海市千人计划</a:t>
            </a:r>
            <a:r>
              <a:rPr lang="zh-CN" altLang="zh-CN" sz="2200" b="1" dirty="0" smtClean="0">
                <a:latin typeface="+mn-ea"/>
              </a:rPr>
              <a:t>获得者</a:t>
            </a:r>
            <a:r>
              <a:rPr lang="en-US" altLang="zh-CN" sz="2200" b="1" dirty="0" smtClean="0">
                <a:latin typeface="+mn-ea"/>
              </a:rPr>
              <a:t>5</a:t>
            </a:r>
            <a:r>
              <a:rPr lang="zh-CN" altLang="zh-CN" sz="2200" b="1" dirty="0" smtClean="0">
                <a:latin typeface="+mn-ea"/>
              </a:rPr>
              <a:t>人</a:t>
            </a:r>
            <a:r>
              <a:rPr lang="zh-CN" altLang="zh-CN" sz="2200" b="1" dirty="0">
                <a:latin typeface="+mn-ea"/>
              </a:rPr>
              <a:t>。</a:t>
            </a:r>
            <a:endParaRPr lang="en-US" altLang="zh-CN" sz="2200" b="1" dirty="0">
              <a:latin typeface="+mn-ea"/>
            </a:endParaRPr>
          </a:p>
          <a:p>
            <a:pPr>
              <a:buClr>
                <a:srgbClr val="C00000"/>
              </a:buClr>
            </a:pP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133086"/>
              </p:ext>
            </p:extLst>
          </p:nvPr>
        </p:nvGraphicFramePr>
        <p:xfrm>
          <a:off x="4389120" y="1998477"/>
          <a:ext cx="4253484" cy="3990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图表" r:id="rId3" imgW="5143617" imgH="3248025" progId="MSGraph.Chart.8">
                  <p:embed/>
                </p:oleObj>
              </mc:Choice>
              <mc:Fallback>
                <p:oleObj name="图表" r:id="rId3" imgW="5143617" imgH="3248025" progId="MSGraph.Chart.8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9120" y="1998477"/>
                        <a:ext cx="4253484" cy="39907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82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 noChangeArrowheads="1"/>
          </p:cNvSpPr>
          <p:nvPr>
            <p:ph type="title"/>
          </p:nvPr>
        </p:nvSpPr>
        <p:spPr>
          <a:xfrm>
            <a:off x="457200" y="-25400"/>
            <a:ext cx="8229600" cy="10064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zh-CN" altLang="en-US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</a:t>
            </a:r>
            <a:r>
              <a:rPr lang="zh-CN" altLang="en-US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院近期的人才引进</a:t>
            </a:r>
            <a:endParaRPr lang="zh-CN" altLang="zh-CN" b="1" dirty="0" smtClean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6042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168" y="1348978"/>
            <a:ext cx="1424940" cy="190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图片 4" descr="Patrick Y. Chia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867" y="1436259"/>
            <a:ext cx="1424940" cy="182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551" y="1384300"/>
            <a:ext cx="1426686" cy="178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516" y="4084241"/>
            <a:ext cx="1505268" cy="190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3" descr="bio_x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627" y="4098496"/>
            <a:ext cx="1505268" cy="185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5" name="TextBox 8"/>
          <p:cNvSpPr>
            <a:spLocks noChangeArrowheads="1"/>
          </p:cNvSpPr>
          <p:nvPr/>
        </p:nvSpPr>
        <p:spPr bwMode="auto">
          <a:xfrm>
            <a:off x="959676" y="3206433"/>
            <a:ext cx="2520950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史传进 </a:t>
            </a:r>
            <a:r>
              <a:rPr lang="zh-CN" altLang="en-US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美国华盛顿大学教授，</a:t>
            </a:r>
            <a:r>
              <a:rPr lang="en-US" altLang="zh-CN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IEEE Fellow</a:t>
            </a:r>
            <a:endParaRPr lang="zh-CN" altLang="en-US" sz="1600" b="1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60426" name="TextBox 9"/>
          <p:cNvSpPr>
            <a:spLocks noChangeArrowheads="1"/>
          </p:cNvSpPr>
          <p:nvPr/>
        </p:nvSpPr>
        <p:spPr bwMode="auto">
          <a:xfrm>
            <a:off x="1104138" y="5941695"/>
            <a:ext cx="2160588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何磊</a:t>
            </a:r>
            <a:r>
              <a:rPr lang="zh-CN" altLang="en-US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 美国加州大学教授，上海千人</a:t>
            </a:r>
          </a:p>
        </p:txBody>
      </p:sp>
      <p:sp>
        <p:nvSpPr>
          <p:cNvPr id="60427" name="TextBox 10"/>
          <p:cNvSpPr>
            <a:spLocks noChangeArrowheads="1"/>
          </p:cNvSpPr>
          <p:nvPr/>
        </p:nvSpPr>
        <p:spPr bwMode="auto">
          <a:xfrm>
            <a:off x="3480626" y="3206433"/>
            <a:ext cx="1943100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周电 </a:t>
            </a:r>
            <a:r>
              <a:rPr lang="zh-CN" altLang="en-US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美国德州大学教授，国家千人</a:t>
            </a:r>
          </a:p>
        </p:txBody>
      </p:sp>
      <p:sp>
        <p:nvSpPr>
          <p:cNvPr id="60428" name="TextBox 11"/>
          <p:cNvSpPr>
            <a:spLocks noChangeArrowheads="1"/>
          </p:cNvSpPr>
          <p:nvPr/>
        </p:nvSpPr>
        <p:spPr bwMode="auto">
          <a:xfrm>
            <a:off x="5440299" y="3218625"/>
            <a:ext cx="2447925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姜培 </a:t>
            </a:r>
            <a:r>
              <a:rPr lang="zh-CN" altLang="en-US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美国俄勒冈州立大学教授，国家青年千人</a:t>
            </a:r>
          </a:p>
        </p:txBody>
      </p:sp>
      <p:sp>
        <p:nvSpPr>
          <p:cNvPr id="60429" name="TextBox 12"/>
          <p:cNvSpPr>
            <a:spLocks noChangeArrowheads="1"/>
          </p:cNvSpPr>
          <p:nvPr/>
        </p:nvSpPr>
        <p:spPr bwMode="auto">
          <a:xfrm>
            <a:off x="5548249" y="5953887"/>
            <a:ext cx="2305050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徐阳 </a:t>
            </a:r>
            <a:r>
              <a:rPr lang="zh-CN" altLang="en-US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美国伊利诺伊理工大学教授，上海千人</a:t>
            </a:r>
          </a:p>
        </p:txBody>
      </p:sp>
      <p:pic>
        <p:nvPicPr>
          <p:cNvPr id="604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41" y="4160917"/>
            <a:ext cx="1505268" cy="182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31" name="TextBox 14"/>
          <p:cNvSpPr>
            <a:spLocks noChangeArrowheads="1"/>
          </p:cNvSpPr>
          <p:nvPr/>
        </p:nvSpPr>
        <p:spPr bwMode="auto">
          <a:xfrm>
            <a:off x="3480626" y="5943283"/>
            <a:ext cx="208756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孟建熠</a:t>
            </a:r>
            <a:r>
              <a:rPr lang="zh-CN" altLang="en-US" sz="1600" b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 研究员，杭州中天副总裁</a:t>
            </a:r>
          </a:p>
        </p:txBody>
      </p:sp>
    </p:spTree>
    <p:extLst>
      <p:ext uri="{BB962C8B-B14F-4D97-AF65-F5344CB8AC3E}">
        <p14:creationId xmlns:p14="http://schemas.microsoft.com/office/powerpoint/2010/main" val="236128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 noChangeArrowheads="1"/>
          </p:cNvSpPr>
          <p:nvPr/>
        </p:nvSpPr>
        <p:spPr bwMode="auto">
          <a:xfrm>
            <a:off x="474784" y="546099"/>
            <a:ext cx="822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914400" lvl="0" indent="-914400" algn="ctr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黑体" panose="02010609060101010101" pitchFamily="49" charset="-122"/>
              </a:rPr>
              <a:t>集成电路人才培养和需求特点</a:t>
            </a:r>
            <a:endParaRPr kumimoji="0" lang="en-US" altLang="zh-CN" sz="44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  <a:sym typeface="黑体" panose="02010609060101010101" pitchFamily="49" charset="-122"/>
            </a:endParaRPr>
          </a:p>
          <a:p>
            <a:pPr marL="914400" lvl="0" indent="-914400" algn="ctr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黑体" panose="02010609060101010101" pitchFamily="49" charset="-122"/>
              </a:rPr>
              <a:t>及</a:t>
            </a:r>
            <a:r>
              <a:rPr lang="zh-CN" altLang="en-US" sz="4400" b="1" kern="0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黑体" panose="02010609060101010101" pitchFamily="49" charset="-122"/>
              </a:rPr>
              <a:t>改革与规划</a:t>
            </a:r>
            <a:endParaRPr kumimoji="0" lang="zh-CN" altLang="zh-CN" sz="44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  <a:sym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808" y="3490546"/>
            <a:ext cx="3369833" cy="156966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400" dirty="0" smtClean="0"/>
              <a:t>硕士学位为</a:t>
            </a:r>
            <a:r>
              <a:rPr lang="en-US" altLang="zh-CN" sz="2400" dirty="0" smtClean="0"/>
              <a:t>IC</a:t>
            </a:r>
            <a:r>
              <a:rPr lang="zh-CN" altLang="en-US" sz="2400" dirty="0" smtClean="0"/>
              <a:t>人才起点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r>
              <a:rPr lang="zh-CN" altLang="en-US" sz="2400" dirty="0" smtClean="0"/>
              <a:t>国际平台的</a:t>
            </a:r>
            <a:r>
              <a:rPr lang="en-US" altLang="zh-CN" sz="2400" dirty="0" smtClean="0"/>
              <a:t>IC</a:t>
            </a:r>
            <a:r>
              <a:rPr lang="zh-CN" altLang="en-US" sz="2400" dirty="0" smtClean="0"/>
              <a:t>人才竞争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r>
              <a:rPr lang="zh-CN" altLang="en-US" sz="2400" dirty="0" smtClean="0"/>
              <a:t>工程应用与教育的脱节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r>
              <a:rPr lang="zh-CN" altLang="en-US" sz="2400" dirty="0" smtClean="0"/>
              <a:t>集成电路人才紧缺</a:t>
            </a:r>
            <a:endParaRPr lang="zh-CN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91709" y="3191608"/>
            <a:ext cx="1415772" cy="2062103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精英化</a:t>
            </a:r>
            <a:endParaRPr lang="en-US" altLang="zh-CN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zh-CN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国际化</a:t>
            </a:r>
            <a:endParaRPr lang="en-US" altLang="zh-CN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zh-CN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工程化</a:t>
            </a:r>
            <a:endParaRPr lang="en-US" altLang="zh-CN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zh-CN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职业化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6376" y="2804746"/>
            <a:ext cx="3257623" cy="390876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dirty="0" smtClean="0"/>
              <a:t>本硕一体化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八年一贯制</a:t>
            </a:r>
            <a:endParaRPr lang="en-US" altLang="zh-CN" sz="2400" dirty="0" smtClean="0"/>
          </a:p>
          <a:p>
            <a:pPr lvl="1">
              <a:buFont typeface="Wingdings" pitchFamily="2" charset="2"/>
              <a:buChar char="ü"/>
            </a:pPr>
            <a:r>
              <a:rPr lang="zh-CN" altLang="en-US" sz="2000" dirty="0" smtClean="0"/>
              <a:t>二专</a:t>
            </a:r>
            <a:endParaRPr lang="en-US" altLang="zh-CN" sz="2000" dirty="0" smtClean="0"/>
          </a:p>
          <a:p>
            <a:pPr lvl="1">
              <a:buFont typeface="Wingdings" pitchFamily="2" charset="2"/>
              <a:buChar char="ü"/>
            </a:pPr>
            <a:r>
              <a:rPr lang="zh-CN" altLang="en-US" sz="2000" dirty="0" smtClean="0"/>
              <a:t>辅修</a:t>
            </a:r>
            <a:endParaRPr lang="en-US" altLang="zh-CN" sz="2000" dirty="0" smtClean="0"/>
          </a:p>
          <a:p>
            <a:pPr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dirty="0" smtClean="0"/>
              <a:t>企业定制</a:t>
            </a:r>
            <a:endParaRPr lang="en-US" altLang="zh-CN" sz="2400" dirty="0" smtClean="0"/>
          </a:p>
          <a:p>
            <a:pPr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dirty="0" smtClean="0"/>
              <a:t>重大科研协同培养</a:t>
            </a:r>
            <a:endParaRPr lang="en-US" altLang="zh-CN" sz="2400" dirty="0" smtClean="0"/>
          </a:p>
          <a:p>
            <a:pPr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dirty="0" smtClean="0"/>
              <a:t>国际培养方案</a:t>
            </a:r>
            <a:endParaRPr lang="en-US" altLang="zh-CN" sz="2400" dirty="0" smtClean="0"/>
          </a:p>
          <a:p>
            <a:pPr lvl="1">
              <a:buFont typeface="Wingdings" pitchFamily="2" charset="2"/>
              <a:buChar char="ü"/>
            </a:pPr>
            <a:r>
              <a:rPr lang="zh-CN" altLang="en-US" sz="2000" dirty="0" smtClean="0"/>
              <a:t>国际师资</a:t>
            </a:r>
            <a:endParaRPr lang="en-US" altLang="zh-CN" sz="2000" dirty="0" smtClean="0"/>
          </a:p>
          <a:p>
            <a:pPr lvl="1">
              <a:buFont typeface="Wingdings" pitchFamily="2" charset="2"/>
              <a:buChar char="ü"/>
            </a:pPr>
            <a:r>
              <a:rPr lang="zh-CN" altLang="en-US" sz="2000" dirty="0" smtClean="0"/>
              <a:t>国际联合培养</a:t>
            </a:r>
            <a:endParaRPr lang="en-US" altLang="zh-CN" sz="2000" dirty="0" smtClean="0"/>
          </a:p>
          <a:p>
            <a:pPr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dirty="0" smtClean="0"/>
              <a:t>多专业人才聚集</a:t>
            </a:r>
            <a:endParaRPr lang="en-US" altLang="zh-CN" sz="2400" dirty="0" smtClean="0"/>
          </a:p>
          <a:p>
            <a:pPr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dirty="0" smtClean="0"/>
              <a:t>示范性微电子学</a:t>
            </a:r>
            <a:r>
              <a:rPr lang="zh-CN" altLang="en-US" sz="2400" dirty="0" smtClean="0"/>
              <a:t>院</a:t>
            </a:r>
          </a:p>
        </p:txBody>
      </p:sp>
      <p:sp>
        <p:nvSpPr>
          <p:cNvPr id="8" name="矩形 7"/>
          <p:cNvSpPr/>
          <p:nvPr/>
        </p:nvSpPr>
        <p:spPr>
          <a:xfrm>
            <a:off x="925859" y="1987062"/>
            <a:ext cx="18876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4400" b="1" dirty="0" smtClean="0">
                <a:ln w="31550" cmpd="sng">
                  <a:gradFill>
                    <a:gsLst>
                      <a:gs pos="70000">
                        <a:srgbClr val="AE4845">
                          <a:shade val="50000"/>
                          <a:satMod val="190000"/>
                        </a:srgbClr>
                      </a:gs>
                      <a:gs pos="0">
                        <a:srgbClr val="AE4845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AE4845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特点</a:t>
            </a:r>
          </a:p>
        </p:txBody>
      </p:sp>
      <p:sp>
        <p:nvSpPr>
          <p:cNvPr id="9" name="矩形 8"/>
          <p:cNvSpPr/>
          <p:nvPr/>
        </p:nvSpPr>
        <p:spPr>
          <a:xfrm>
            <a:off x="3965829" y="1990790"/>
            <a:ext cx="13163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ln w="31550" cmpd="sng">
                  <a:gradFill>
                    <a:gsLst>
                      <a:gs pos="70000">
                        <a:srgbClr val="AE4845">
                          <a:shade val="50000"/>
                          <a:satMod val="190000"/>
                        </a:srgbClr>
                      </a:gs>
                      <a:gs pos="0">
                        <a:srgbClr val="AE4845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AE4845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改革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685059" y="1975392"/>
            <a:ext cx="13163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4400" b="1" dirty="0" smtClean="0">
                <a:ln w="31550" cmpd="sng">
                  <a:gradFill>
                    <a:gsLst>
                      <a:gs pos="70000">
                        <a:srgbClr val="AE4845">
                          <a:shade val="50000"/>
                          <a:satMod val="190000"/>
                        </a:srgbClr>
                      </a:gs>
                      <a:gs pos="0">
                        <a:srgbClr val="AE4845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AE4845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规划</a:t>
            </a:r>
          </a:p>
        </p:txBody>
      </p:sp>
      <p:sp>
        <p:nvSpPr>
          <p:cNvPr id="11" name="菱形 10"/>
          <p:cNvSpPr/>
          <p:nvPr/>
        </p:nvSpPr>
        <p:spPr bwMode="auto">
          <a:xfrm>
            <a:off x="1019907" y="5785338"/>
            <a:ext cx="4246684" cy="1072662"/>
          </a:xfrm>
          <a:prstGeom prst="diamon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宋体" pitchFamily="2" charset="-122"/>
              </a:rPr>
              <a:t>高端职业人才培训基础职业培训</a:t>
            </a:r>
          </a:p>
        </p:txBody>
      </p:sp>
      <p:sp>
        <p:nvSpPr>
          <p:cNvPr id="13" name="虚尾箭头 12"/>
          <p:cNvSpPr/>
          <p:nvPr/>
        </p:nvSpPr>
        <p:spPr bwMode="auto">
          <a:xfrm rot="5400000">
            <a:off x="4207996" y="5621805"/>
            <a:ext cx="861645" cy="45719"/>
          </a:xfrm>
          <a:prstGeom prst="stripedRightArrow">
            <a:avLst>
              <a:gd name="adj1" fmla="val 5172"/>
              <a:gd name="adj2" fmla="val 1293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4" name="虚尾箭头 13"/>
          <p:cNvSpPr/>
          <p:nvPr/>
        </p:nvSpPr>
        <p:spPr bwMode="auto">
          <a:xfrm>
            <a:off x="5244024" y="6402856"/>
            <a:ext cx="764930" cy="45719"/>
          </a:xfrm>
          <a:prstGeom prst="stripedRightArrow">
            <a:avLst>
              <a:gd name="adj1" fmla="val 5172"/>
              <a:gd name="adj2" fmla="val 1293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457200" y="981075"/>
            <a:ext cx="8229600" cy="5432425"/>
          </a:xfrm>
          <a:prstGeom prst="rect">
            <a:avLst/>
          </a:prstGeom>
        </p:spPr>
        <p:txBody>
          <a:bodyPr/>
          <a:lstStyle/>
          <a:p>
            <a:pPr marL="342900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办学宗旨</a:t>
            </a:r>
            <a:endParaRPr lang="en-US" altLang="zh-CN" sz="24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742950" lvl="1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与企业密切合作，培养“工程化、职业化</a:t>
            </a:r>
            <a:r>
              <a:rPr lang="zh-CN" altLang="en-US" sz="2000" b="1" kern="0" dirty="0" smtClean="0">
                <a:latin typeface="黑体" pitchFamily="49" charset="-122"/>
                <a:ea typeface="黑体" pitchFamily="49" charset="-122"/>
                <a:sym typeface="黑体" pitchFamily="49" charset="-122"/>
              </a:rPr>
              <a:t>、精英化、国际化</a:t>
            </a: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”的集成电路创新人才</a:t>
            </a:r>
            <a:endParaRPr lang="en-US" altLang="zh-CN" sz="20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342900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发展目标</a:t>
            </a:r>
            <a:endParaRPr lang="en-US" altLang="zh-CN" sz="24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742950" lvl="1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建设成为我国集成电路创新人才最重要的培养基地，为产业输送集成电路设计与制造高端与紧缺人才</a:t>
            </a:r>
            <a:endParaRPr lang="en-US" altLang="zh-CN" sz="20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742950" lvl="1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建设成为高校、研究机构与企业的联系纽带，成为高端人才培养与集聚的高地</a:t>
            </a:r>
            <a:endParaRPr lang="en-US" altLang="zh-CN" sz="20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742950" lvl="1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en-US" altLang="zh-CN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4</a:t>
            </a: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年内，输送</a:t>
            </a:r>
            <a:r>
              <a:rPr lang="en-US" altLang="zh-CN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5000</a:t>
            </a: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名以上高级人才，集聚领域高端人才</a:t>
            </a:r>
            <a:r>
              <a:rPr lang="en-US" altLang="zh-CN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300</a:t>
            </a:r>
            <a:r>
              <a:rPr lang="zh-CN" altLang="en-US" sz="20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名以上</a:t>
            </a:r>
            <a:endParaRPr lang="en-US" altLang="zh-CN" sz="22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342900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2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复旦大学牵头，协同浙大、东南、上海交大</a:t>
            </a:r>
            <a:r>
              <a:rPr lang="en-US" altLang="zh-CN" sz="22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3</a:t>
            </a:r>
            <a:r>
              <a:rPr lang="zh-CN" altLang="en-US" sz="22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所高校，由海内外专家组建教学顾问委员会，开展教育</a:t>
            </a:r>
            <a:endParaRPr lang="en-US" altLang="zh-CN" sz="2200" b="1" kern="0" dirty="0"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342900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200" b="1" kern="0" dirty="0">
                <a:latin typeface="黑体" pitchFamily="49" charset="-122"/>
                <a:ea typeface="黑体" pitchFamily="49" charset="-122"/>
                <a:sym typeface="黑体" pitchFamily="49" charset="-122"/>
              </a:rPr>
              <a:t>依托国家集成电路人才培养基地，适时在杭州与无锡成立分校，重点培养工程硕士与工程博士，为企业提供在职培训</a:t>
            </a:r>
          </a:p>
        </p:txBody>
      </p:sp>
      <p:sp>
        <p:nvSpPr>
          <p:cNvPr id="4" name="矩形 3"/>
          <p:cNvSpPr/>
          <p:nvPr/>
        </p:nvSpPr>
        <p:spPr>
          <a:xfrm>
            <a:off x="2324785" y="342872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B050"/>
              </a:buClr>
            </a:pPr>
            <a:r>
              <a:rPr lang="zh-CN" altLang="en-US" sz="3600" b="1" dirty="0" smtClean="0">
                <a:solidFill>
                  <a:schemeClr val="accent1"/>
                </a:solidFill>
              </a:rPr>
              <a:t>国家示范性微电子学</a:t>
            </a:r>
            <a:r>
              <a:rPr lang="zh-CN" altLang="en-US" sz="3600" b="1" dirty="0" smtClean="0">
                <a:solidFill>
                  <a:schemeClr val="accent1"/>
                </a:solidFill>
              </a:rPr>
              <a:t>院</a:t>
            </a:r>
          </a:p>
        </p:txBody>
      </p:sp>
    </p:spTree>
    <p:extLst>
      <p:ext uri="{BB962C8B-B14F-4D97-AF65-F5344CB8AC3E}">
        <p14:creationId xmlns:p14="http://schemas.microsoft.com/office/powerpoint/2010/main" val="6937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110410"/>
              </p:ext>
            </p:extLst>
          </p:nvPr>
        </p:nvGraphicFramePr>
        <p:xfrm>
          <a:off x="1547813" y="1165225"/>
          <a:ext cx="6623050" cy="562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Visio" r:id="rId3" imgW="7768807" imgH="7390872" progId="Visio.Drawing.11">
                  <p:embed/>
                </p:oleObj>
              </mc:Choice>
              <mc:Fallback>
                <p:oleObj name="Visio" r:id="rId3" imgW="7768807" imgH="7390872" progId="Visio.Drawing.11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65225"/>
                        <a:ext cx="6623050" cy="562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429236" y="131274"/>
            <a:ext cx="80602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indent="-914400"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zh-CN" altLang="en-US" sz="3600" b="1" kern="0" dirty="0">
                <a:solidFill>
                  <a:schemeClr val="accent1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“工程化、职业化</a:t>
            </a:r>
            <a:r>
              <a:rPr lang="zh-CN" altLang="en-US" sz="3600" b="1" kern="0" dirty="0" smtClean="0">
                <a:solidFill>
                  <a:schemeClr val="accent1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、精英化、国际化</a:t>
            </a:r>
            <a:r>
              <a:rPr lang="zh-CN" altLang="en-US" sz="3600" b="1" kern="0" dirty="0">
                <a:solidFill>
                  <a:schemeClr val="accent1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”</a:t>
            </a:r>
            <a:endParaRPr lang="en-US" altLang="zh-CN" sz="3600" b="1" kern="0" dirty="0">
              <a:solidFill>
                <a:schemeClr val="accent1"/>
              </a:solidFill>
              <a:latin typeface="黑体" pitchFamily="49" charset="-122"/>
              <a:ea typeface="黑体" pitchFamily="49" charset="-122"/>
              <a:sym typeface="黑体" pitchFamily="49" charset="-122"/>
            </a:endParaRPr>
          </a:p>
          <a:p>
            <a:pPr marL="914400" indent="-914400"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zh-CN" altLang="en-US" sz="3600" b="1" dirty="0">
                <a:solidFill>
                  <a:schemeClr val="accent1"/>
                </a:solidFill>
                <a:latin typeface="黑体" pitchFamily="49" charset="-122"/>
                <a:ea typeface="黑体" pitchFamily="49" charset="-122"/>
                <a:sym typeface="Calibri" pitchFamily="34" charset="0"/>
              </a:rPr>
              <a:t>人才培养模式</a:t>
            </a:r>
          </a:p>
        </p:txBody>
      </p:sp>
    </p:spTree>
    <p:extLst>
      <p:ext uri="{BB962C8B-B14F-4D97-AF65-F5344CB8AC3E}">
        <p14:creationId xmlns:p14="http://schemas.microsoft.com/office/powerpoint/2010/main" val="259283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63776"/>
            <a:ext cx="9144000" cy="10636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zh-CN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学院</a:t>
            </a:r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人才培养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179677"/>
              </p:ext>
            </p:extLst>
          </p:nvPr>
        </p:nvGraphicFramePr>
        <p:xfrm>
          <a:off x="628650" y="1264819"/>
          <a:ext cx="7886700" cy="522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08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/>
          </p:nvPr>
        </p:nvGraphicFramePr>
        <p:xfrm>
          <a:off x="-775839" y="1534363"/>
          <a:ext cx="7090062" cy="4671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图示 4"/>
          <p:cNvGraphicFramePr/>
          <p:nvPr>
            <p:extLst/>
          </p:nvPr>
        </p:nvGraphicFramePr>
        <p:xfrm>
          <a:off x="5205337" y="2221700"/>
          <a:ext cx="3600459" cy="3118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0" y="276252"/>
            <a:ext cx="9144000" cy="7538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集成电路复合型人才培养</a:t>
            </a:r>
            <a:endParaRPr lang="zh-CN" altLang="en-US" sz="3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878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示 10"/>
          <p:cNvGraphicFramePr/>
          <p:nvPr>
            <p:extLst/>
          </p:nvPr>
        </p:nvGraphicFramePr>
        <p:xfrm>
          <a:off x="2582450" y="3351976"/>
          <a:ext cx="6488482" cy="336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图示 8"/>
          <p:cNvGraphicFramePr/>
          <p:nvPr>
            <p:extLst/>
          </p:nvPr>
        </p:nvGraphicFramePr>
        <p:xfrm>
          <a:off x="2605414" y="50105"/>
          <a:ext cx="6488482" cy="336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4952" y="-15766"/>
            <a:ext cx="507846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6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课程结构：基础类</a:t>
            </a: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628650" y="1690689"/>
          <a:ext cx="5145848" cy="4101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68694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538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课程结构：高级专业课模块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/>
          </p:nvPr>
        </p:nvGraphicFramePr>
        <p:xfrm>
          <a:off x="260838" y="950489"/>
          <a:ext cx="8707796" cy="5787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线形标注 1(带边框和强调线) 10"/>
          <p:cNvSpPr/>
          <p:nvPr/>
        </p:nvSpPr>
        <p:spPr>
          <a:xfrm>
            <a:off x="7106366" y="3669670"/>
            <a:ext cx="2051922" cy="1647277"/>
          </a:xfrm>
          <a:prstGeom prst="accentBorderCallout1">
            <a:avLst>
              <a:gd name="adj1" fmla="val 18081"/>
              <a:gd name="adj2" fmla="val -3501"/>
              <a:gd name="adj3" fmla="val 73148"/>
              <a:gd name="adj4" fmla="val -22168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半导体器件物理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集成电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路中的现代半导体器件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纳米集成电路：从器件到芯片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线形标注 1(带边框和强调线) 9"/>
          <p:cNvSpPr/>
          <p:nvPr/>
        </p:nvSpPr>
        <p:spPr>
          <a:xfrm>
            <a:off x="0" y="5097917"/>
            <a:ext cx="2505206" cy="901874"/>
          </a:xfrm>
          <a:prstGeom prst="accentBorderCallout1">
            <a:avLst>
              <a:gd name="adj1" fmla="val 32091"/>
              <a:gd name="adj2" fmla="val 104529"/>
              <a:gd name="adj3" fmla="val -14336"/>
              <a:gd name="adj4" fmla="val 108376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CAD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建模</a:t>
            </a: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</a:t>
            </a: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成电路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布局</a:t>
            </a: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布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线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</a:t>
            </a: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成电路分析与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测试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线形标注 1(带边框和强调线) 7"/>
          <p:cNvSpPr/>
          <p:nvPr/>
        </p:nvSpPr>
        <p:spPr>
          <a:xfrm>
            <a:off x="7140206" y="2342666"/>
            <a:ext cx="2051922" cy="901874"/>
          </a:xfrm>
          <a:prstGeom prst="accentBorderCallout1">
            <a:avLst>
              <a:gd name="adj1" fmla="val 18750"/>
              <a:gd name="adj2" fmla="val -8333"/>
              <a:gd name="adj3" fmla="val -25833"/>
              <a:gd name="adj4" fmla="val -15725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频电路设计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射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频集成电路设计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射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频集成电路测试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线形标注 1(带边框和强调线) 8"/>
          <p:cNvSpPr/>
          <p:nvPr/>
        </p:nvSpPr>
        <p:spPr>
          <a:xfrm>
            <a:off x="0" y="1014607"/>
            <a:ext cx="2413782" cy="1961205"/>
          </a:xfrm>
          <a:prstGeom prst="accentBorderCallout1">
            <a:avLst>
              <a:gd name="adj1" fmla="val 78824"/>
              <a:gd name="adj2" fmla="val 102896"/>
              <a:gd name="adj3" fmla="val 99998"/>
              <a:gd name="adj4" fmla="val 82566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线性模拟集成电路设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</a:t>
            </a:r>
            <a:endParaRPr lang="en-US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级模拟集成电路设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en-US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ADC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锁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相环和高速数据接口设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源管理集成电路设</a:t>
            </a:r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</a:t>
            </a:r>
            <a:r>
              <a:rPr lang="zh-CN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源无源滤波器和开关电容滤波器设计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线形标注 1(带边框和强调线) 6"/>
          <p:cNvSpPr/>
          <p:nvPr/>
        </p:nvSpPr>
        <p:spPr>
          <a:xfrm>
            <a:off x="5796965" y="1015662"/>
            <a:ext cx="2505206" cy="901874"/>
          </a:xfrm>
          <a:prstGeom prst="accentBorderCallout1">
            <a:avLst>
              <a:gd name="adj1" fmla="val 18750"/>
              <a:gd name="adj2" fmla="val -8333"/>
              <a:gd name="adj3" fmla="val 50365"/>
              <a:gd name="adj4" fmla="val -49933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VLSI</a:t>
            </a: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芯片设计</a:t>
            </a:r>
          </a:p>
          <a:p>
            <a:pPr lvl="0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</a:t>
            </a:r>
            <a:r>
              <a:rPr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CPU</a:t>
            </a:r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设计</a:t>
            </a:r>
          </a:p>
          <a:p>
            <a:pPr lvl="0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高速、低功耗设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线形标注 1(带边框和强调线) 11"/>
          <p:cNvSpPr/>
          <p:nvPr/>
        </p:nvSpPr>
        <p:spPr>
          <a:xfrm>
            <a:off x="5579538" y="5756895"/>
            <a:ext cx="2538501" cy="1115922"/>
          </a:xfrm>
          <a:prstGeom prst="accentBorderCallout1">
            <a:avLst>
              <a:gd name="adj1" fmla="val 18750"/>
              <a:gd name="adj2" fmla="val -8333"/>
              <a:gd name="adj3" fmla="val 23029"/>
              <a:gd name="adj4" fmla="val -59214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半导体材料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en-US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VLSI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工艺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纳米加工</a:t>
            </a:r>
            <a:endParaRPr lang="en-US" altLang="zh-CN" sz="16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先进互连技术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281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03A2D3-CBCB-476E-8C5D-C9B8EA4AF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4C03A2D3-CBCB-476E-8C5D-C9B8EA4AF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4C03A2D3-CBCB-476E-8C5D-C9B8EA4AF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4C03A2D3-CBCB-476E-8C5D-C9B8EA4AF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AE1F6A-E3F0-4870-889D-4E4F6B9FE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E7AE1F6A-E3F0-4870-889D-4E4F6B9FE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E7AE1F6A-E3F0-4870-889D-4E4F6B9FE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E7AE1F6A-E3F0-4870-889D-4E4F6B9FE1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47EC4-FAE3-434A-B855-0A8456DE1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DA647EC4-FAE3-434A-B855-0A8456DE1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DA647EC4-FAE3-434A-B855-0A8456DE1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DA647EC4-FAE3-434A-B855-0A8456DE1D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0C151A-CA6E-4237-A695-8294788A6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060C151A-CA6E-4237-A695-8294788A6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060C151A-CA6E-4237-A695-8294788A6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060C151A-CA6E-4237-A695-8294788A6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304D23-9C76-425F-86F2-B2680C249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12304D23-9C76-425F-86F2-B2680C249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12304D23-9C76-425F-86F2-B2680C249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12304D23-9C76-425F-86F2-B2680C2498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932679-C4F2-490B-BCCB-933F5BE0F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46932679-C4F2-490B-BCCB-933F5BE0F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46932679-C4F2-490B-BCCB-933F5BE0F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46932679-C4F2-490B-BCCB-933F5BE0F2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232E42-320A-4C22-8846-237F5B245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9D232E42-320A-4C22-8846-237F5B245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9D232E42-320A-4C22-8846-237F5B245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9D232E42-320A-4C22-8846-237F5B2450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C7EB00-EDC4-4E34-B1E4-FEEEDE21E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84C7EB00-EDC4-4E34-B1E4-FEEEDE21E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84C7EB00-EDC4-4E34-B1E4-FEEEDE21E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84C7EB00-EDC4-4E34-B1E4-FEEEDE21EB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1B6701-A822-45F6-91AB-92723369B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0A1B6701-A822-45F6-91AB-92723369B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0A1B6701-A822-45F6-91AB-92723369B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0A1B6701-A822-45F6-91AB-92723369BD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A824C3-9696-4DEC-9287-78C06AE49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9DA824C3-9696-4DEC-9287-78C06AE49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9DA824C3-9696-4DEC-9287-78C06AE49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9DA824C3-9696-4DEC-9287-78C06AE491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C7E1BD-A332-4614-8765-9B101BDE72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35C7E1BD-A332-4614-8765-9B101BDE72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35C7E1BD-A332-4614-8765-9B101BDE72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dgm id="{35C7E1BD-A332-4614-8765-9B101BDE72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793657-7A94-46E6-85F2-65D5722F2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62793657-7A94-46E6-85F2-65D5722F2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62793657-7A94-46E6-85F2-65D5722F2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graphicEl>
                                              <a:dgm id="{62793657-7A94-46E6-85F2-65D5722F2E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84E292-1528-4CA0-A048-E853F9531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5484E292-1528-4CA0-A048-E853F9531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5484E292-1528-4CA0-A048-E853F9531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graphicEl>
                                              <a:dgm id="{5484E292-1528-4CA0-A048-E853F95313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  <p:bldP spid="11" grpId="0" animBg="1"/>
      <p:bldP spid="10" grpId="0" animBg="1"/>
      <p:bldP spid="8" grpId="0" animBg="1"/>
      <p:bldP spid="9" grpId="0" animBg="1"/>
      <p:bldP spid="7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0048" y="-212396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高级专业课授课：聘请国际大师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8884-F53F-4D54-82FB-3770539E9476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5" name="图示 4"/>
          <p:cNvGraphicFramePr/>
          <p:nvPr>
            <p:extLst/>
          </p:nvPr>
        </p:nvGraphicFramePr>
        <p:xfrm>
          <a:off x="321778" y="784028"/>
          <a:ext cx="8238687" cy="6073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04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00048" y="-212396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高级专业课授课：聘请国际大师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8884-F53F-4D54-82FB-3770539E9476}" type="slidenum">
              <a:rPr lang="zh-CN" altLang="en-US" smtClean="0"/>
              <a:pPr/>
              <a:t>17</a:t>
            </a:fld>
            <a:endParaRPr lang="zh-CN" altLang="en-US"/>
          </a:p>
        </p:txBody>
      </p:sp>
      <p:graphicFrame>
        <p:nvGraphicFramePr>
          <p:cNvPr id="5" name="图示 4"/>
          <p:cNvGraphicFramePr/>
          <p:nvPr>
            <p:extLst/>
          </p:nvPr>
        </p:nvGraphicFramePr>
        <p:xfrm>
          <a:off x="144316" y="673932"/>
          <a:ext cx="8867338" cy="5943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94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>
            <p:extLst/>
          </p:nvPr>
        </p:nvGraphicFramePr>
        <p:xfrm>
          <a:off x="0" y="2574758"/>
          <a:ext cx="6364705" cy="3457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0" y="43847"/>
            <a:ext cx="9144000" cy="8861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课程结构：应用实践课</a:t>
            </a:r>
          </a:p>
        </p:txBody>
      </p:sp>
      <p:pic>
        <p:nvPicPr>
          <p:cNvPr id="3078" name="Picture 6" descr="http://www.spreadtrum.com/images/1x1transparent.gif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spreadtrum.com/images/1x1transparent.gif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MIC Logo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740" y="5429977"/>
            <a:ext cx="2353612" cy="77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://t3.baidu.com/it/u=3786905989,2872159079&amp;fm=23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6774" y="3473273"/>
            <a:ext cx="2369578" cy="72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4808" y="4405464"/>
            <a:ext cx="1053318" cy="74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483" y="2443162"/>
            <a:ext cx="864575" cy="86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t12.baidu.com/it/u=2789218094,3225939862&amp;fm=58">
            <a:hlinkClick r:id="rId14"/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619" y="2316411"/>
            <a:ext cx="1014733" cy="10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46705" y="4405465"/>
            <a:ext cx="1294980" cy="6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圆角矩形 4"/>
          <p:cNvSpPr/>
          <p:nvPr/>
        </p:nvSpPr>
        <p:spPr>
          <a:xfrm>
            <a:off x="734929" y="1172233"/>
            <a:ext cx="7857278" cy="5912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紧跟行业需求，联合产业实践培养对口专业人才</a:t>
            </a:r>
            <a:endParaRPr lang="zh-CN" altLang="en-US" sz="2800" b="1" kern="1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345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/>
          </p:cNvSpPr>
          <p:nvPr/>
        </p:nvSpPr>
        <p:spPr>
          <a:xfrm>
            <a:off x="372208" y="1465140"/>
            <a:ext cx="7875494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复旦大学（核心）</a:t>
            </a:r>
            <a:endParaRPr kumimoji="0" lang="en-US" altLang="zh-CN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国际化研训实践基地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校企联合创新工作室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基础演示拓展实验室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2011</a:t>
            </a: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相关协同高校（共享）</a:t>
            </a:r>
            <a:endParaRPr kumimoji="0" lang="en-US" altLang="zh-CN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共享实验教学课件等资源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校际学生交流、互认学分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专业特色开放教学实验室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相关集成电路企业和研发中心（共建）</a:t>
            </a:r>
            <a:endParaRPr kumimoji="0" lang="en-US" altLang="zh-CN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专业技能培训中心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生产实习实践基地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毕业生试用考察平台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Verdana"/>
              <a:buChar char="›"/>
              <a:tabLst/>
              <a:defRPr/>
            </a:pP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0" y="43847"/>
            <a:ext cx="9144000" cy="886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教学实践中心（筹）</a:t>
            </a:r>
            <a:endParaRPr kumimoji="0" lang="zh-CN" altLang="en-US" sz="3600" b="1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标题 1"/>
          <p:cNvSpPr>
            <a:spLocks noGrp="1" noChangeArrowheads="1"/>
          </p:cNvSpPr>
          <p:nvPr>
            <p:ph type="title"/>
          </p:nvPr>
        </p:nvSpPr>
        <p:spPr>
          <a:xfrm>
            <a:off x="457200" y="117475"/>
            <a:ext cx="8229600" cy="935038"/>
          </a:xfrm>
        </p:spPr>
        <p:txBody>
          <a:bodyPr/>
          <a:lstStyle/>
          <a:p>
            <a:pPr algn="ctr" eaLnBrk="1" hangingPunct="1"/>
            <a:r>
              <a:rPr lang="zh-CN" altLang="en-US" sz="36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学院人才培养进展</a:t>
            </a:r>
            <a:endParaRPr lang="zh-CN" altLang="zh-CN" sz="3600" dirty="0" smtClean="0">
              <a:solidFill>
                <a:srgbClr val="C00000"/>
              </a:solidFill>
            </a:endParaRPr>
          </a:p>
        </p:txBody>
      </p:sp>
      <p:sp>
        <p:nvSpPr>
          <p:cNvPr id="61442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FFDF70B-52D9-4718-92CF-B7A36BF9E0C1}" type="slidenum">
              <a:rPr lang="zh-CN" altLang="en-US">
                <a:solidFill>
                  <a:srgbClr val="898989"/>
                </a:solidFill>
                <a:sym typeface="Calibri" panose="020F0502020204030204" pitchFamily="34" charset="0"/>
              </a:rPr>
              <a:pPr eaLnBrk="1" hangingPunct="1"/>
              <a:t>20</a:t>
            </a:fld>
            <a:endParaRPr lang="zh-CN" altLang="en-US" sz="1800">
              <a:sym typeface="Calibri" panose="020F0502020204030204" pitchFamily="34" charset="0"/>
            </a:endParaRPr>
          </a:p>
        </p:txBody>
      </p:sp>
      <p:sp>
        <p:nvSpPr>
          <p:cNvPr id="61444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-1" y="1052513"/>
            <a:ext cx="8590085" cy="5537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构建人才培养新模式</a:t>
            </a:r>
            <a:endParaRPr lang="en-US" altLang="zh-CN" sz="22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与中芯国际、华力微电子、展讯通信、上海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IC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研发中心（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ICRD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）、上海高性能中心等骨干企业密切合作，重新设计本科、研究生的课程培养体系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本硕一体化方案开始实施，复旦微电子、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ICRD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已有定制意向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聘请了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50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余位企业导师参与教学，落实了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10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余个实训基地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与大企业落实人才培养计划：中芯国际工程硕士班已报名人数超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80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人；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ICRD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并宏力和华力工程硕士班已报名人数超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50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人。与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ICRD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合作开展高级课程培训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2012-2013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年，已为集成电路产业输送了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200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名的博士、硕士、工程硕士等高级人才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开展集成电路紧缺人才短训服务</a:t>
            </a:r>
            <a:endParaRPr lang="en-US" altLang="zh-CN" sz="22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在工艺与器件、集成电路设计、集成电路测试等领域，完成了从专业基础课，到高级专业课，再到应用实践课的体系建设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依托张江创新学院，短训课程体系建设已经获得上海市人社局的认可，成为行业培训标准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 eaLnBrk="1" hangingPunct="1">
              <a:lnSpc>
                <a:spcPct val="9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学院组建以来，为企业完成了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300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人次的集成电路短期课程培训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eaLnBrk="1" hangingPunct="1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积极开展国际化办学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与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美国华盛顿大学、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UCLA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，欧洲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TU Delft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、比利时鲁汶大学</a:t>
            </a:r>
            <a:r>
              <a:rPr lang="en-US" altLang="zh-CN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/IMEC</a:t>
            </a: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等签署合作协议，在微电子专业开展硕士、博士联合培养及教师培训工作</a:t>
            </a:r>
            <a:endParaRPr lang="en-US" altLang="zh-CN" sz="18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lvl="1" indent="-2857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b="1" dirty="0" smtClean="0"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多种培养方案的合作</a:t>
            </a:r>
            <a:endPara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3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700209" y="417235"/>
            <a:ext cx="1058779" cy="6015790"/>
            <a:chOff x="7820526" y="417235"/>
            <a:chExt cx="1058779" cy="6015790"/>
          </a:xfrm>
        </p:grpSpPr>
        <p:sp>
          <p:nvSpPr>
            <p:cNvPr id="3" name="圆角矩形 2"/>
            <p:cNvSpPr/>
            <p:nvPr/>
          </p:nvSpPr>
          <p:spPr>
            <a:xfrm>
              <a:off x="7820526" y="417235"/>
              <a:ext cx="1058779" cy="601579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altLang="zh-CN" dirty="0" smtClean="0"/>
            </a:p>
            <a:p>
              <a:pPr algn="ctr"/>
              <a:endParaRPr lang="zh-CN" altLang="en-US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049128" y="453331"/>
              <a:ext cx="770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组织平台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091706" y="1206207"/>
              <a:ext cx="553998" cy="522681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专用集成电路与系统国家重点实验室</a:t>
              </a:r>
              <a:endPara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54980" y="1096499"/>
            <a:ext cx="6509924" cy="1036320"/>
            <a:chOff x="1210954" y="1499616"/>
            <a:chExt cx="5884790" cy="1292352"/>
          </a:xfrm>
          <a:noFill/>
        </p:grpSpPr>
        <p:sp>
          <p:nvSpPr>
            <p:cNvPr id="23" name="圆角矩形 22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251020" y="1737527"/>
              <a:ext cx="804432" cy="80601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开源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IP</a:t>
              </a:r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库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5" name="内容占位符 3"/>
          <p:cNvGraphicFramePr>
            <a:graphicFrameLocks/>
          </p:cNvGraphicFramePr>
          <p:nvPr>
            <p:extLst/>
          </p:nvPr>
        </p:nvGraphicFramePr>
        <p:xfrm>
          <a:off x="2492865" y="1116053"/>
          <a:ext cx="4881813" cy="101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3710501" y="417235"/>
            <a:ext cx="1178287" cy="6015790"/>
            <a:chOff x="2754106" y="649706"/>
            <a:chExt cx="861601" cy="6015790"/>
          </a:xfrm>
        </p:grpSpPr>
        <p:sp>
          <p:nvSpPr>
            <p:cNvPr id="69" name="圆角矩形 68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65120" y="804672"/>
              <a:ext cx="646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模拟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960181" y="417235"/>
            <a:ext cx="1178287" cy="6015790"/>
            <a:chOff x="2754106" y="649706"/>
            <a:chExt cx="861601" cy="6015790"/>
          </a:xfrm>
        </p:grpSpPr>
        <p:sp>
          <p:nvSpPr>
            <p:cNvPr id="75" name="圆角矩形 74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65120" y="804672"/>
              <a:ext cx="646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EDA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09861" y="417235"/>
            <a:ext cx="1178287" cy="6015790"/>
            <a:chOff x="2754106" y="649706"/>
            <a:chExt cx="861601" cy="6015790"/>
          </a:xfrm>
        </p:grpSpPr>
        <p:sp>
          <p:nvSpPr>
            <p:cNvPr id="78" name="圆角矩形 77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2865120" y="804672"/>
              <a:ext cx="646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器件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460821" y="417235"/>
            <a:ext cx="1178287" cy="6015790"/>
            <a:chOff x="2754106" y="649706"/>
            <a:chExt cx="861601" cy="6015790"/>
          </a:xfrm>
        </p:grpSpPr>
        <p:sp>
          <p:nvSpPr>
            <p:cNvPr id="81" name="圆角矩形 80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2865120" y="804672"/>
              <a:ext cx="646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数字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05" name="内容占位符 3"/>
          <p:cNvGraphicFramePr>
            <a:graphicFrameLocks/>
          </p:cNvGraphicFramePr>
          <p:nvPr>
            <p:extLst/>
          </p:nvPr>
        </p:nvGraphicFramePr>
        <p:xfrm>
          <a:off x="2492865" y="2197211"/>
          <a:ext cx="4881813" cy="101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06" name="组合 105"/>
          <p:cNvGrpSpPr/>
          <p:nvPr/>
        </p:nvGrpSpPr>
        <p:grpSpPr>
          <a:xfrm>
            <a:off x="1454979" y="2177657"/>
            <a:ext cx="6509925" cy="1036320"/>
            <a:chOff x="1210954" y="1499616"/>
            <a:chExt cx="5884790" cy="1292352"/>
          </a:xfrm>
        </p:grpSpPr>
        <p:sp>
          <p:nvSpPr>
            <p:cNvPr id="107" name="圆角矩形 106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266425" y="1890706"/>
              <a:ext cx="804432" cy="806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高能效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10" name="内容占位符 3"/>
          <p:cNvGraphicFramePr>
            <a:graphicFrameLocks/>
          </p:cNvGraphicFramePr>
          <p:nvPr>
            <p:extLst/>
          </p:nvPr>
        </p:nvGraphicFramePr>
        <p:xfrm>
          <a:off x="2492865" y="3278369"/>
          <a:ext cx="4881813" cy="101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11" name="组合 110"/>
          <p:cNvGrpSpPr/>
          <p:nvPr/>
        </p:nvGrpSpPr>
        <p:grpSpPr>
          <a:xfrm>
            <a:off x="1454979" y="3258815"/>
            <a:ext cx="6509925" cy="1036320"/>
            <a:chOff x="1210954" y="1499616"/>
            <a:chExt cx="5884790" cy="1292352"/>
          </a:xfrm>
        </p:grpSpPr>
        <p:sp>
          <p:nvSpPr>
            <p:cNvPr id="112" name="圆角矩形 111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265735" y="1789415"/>
              <a:ext cx="804432" cy="806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高速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芯片</a:t>
              </a:r>
            </a:p>
          </p:txBody>
        </p:sp>
      </p:grpSp>
      <p:graphicFrame>
        <p:nvGraphicFramePr>
          <p:cNvPr id="115" name="内容占位符 3"/>
          <p:cNvGraphicFramePr>
            <a:graphicFrameLocks/>
          </p:cNvGraphicFramePr>
          <p:nvPr>
            <p:extLst/>
          </p:nvPr>
        </p:nvGraphicFramePr>
        <p:xfrm>
          <a:off x="2492865" y="4359527"/>
          <a:ext cx="4881813" cy="101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116" name="组合 115"/>
          <p:cNvGrpSpPr/>
          <p:nvPr/>
        </p:nvGrpSpPr>
        <p:grpSpPr>
          <a:xfrm>
            <a:off x="1454979" y="4339973"/>
            <a:ext cx="6509925" cy="1036320"/>
            <a:chOff x="1210954" y="1499616"/>
            <a:chExt cx="5884790" cy="1292352"/>
          </a:xfrm>
        </p:grpSpPr>
        <p:sp>
          <p:nvSpPr>
            <p:cNvPr id="117" name="圆角矩形 116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1275696" y="1912984"/>
              <a:ext cx="804432" cy="806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良品率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20" name="内容占位符 3"/>
          <p:cNvGraphicFramePr>
            <a:graphicFrameLocks/>
          </p:cNvGraphicFramePr>
          <p:nvPr>
            <p:extLst/>
          </p:nvPr>
        </p:nvGraphicFramePr>
        <p:xfrm>
          <a:off x="2492865" y="5440685"/>
          <a:ext cx="4881813" cy="101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pSp>
        <p:nvGrpSpPr>
          <p:cNvPr id="121" name="组合 120"/>
          <p:cNvGrpSpPr/>
          <p:nvPr/>
        </p:nvGrpSpPr>
        <p:grpSpPr>
          <a:xfrm>
            <a:off x="1441332" y="5421131"/>
            <a:ext cx="6523571" cy="1036320"/>
            <a:chOff x="1198618" y="1499616"/>
            <a:chExt cx="5897126" cy="1292352"/>
          </a:xfrm>
        </p:grpSpPr>
        <p:sp>
          <p:nvSpPr>
            <p:cNvPr id="122" name="圆角矩形 121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198618" y="1720508"/>
              <a:ext cx="980797" cy="806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纳米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技术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4" name="圆角矩形 123"/>
          <p:cNvSpPr/>
          <p:nvPr/>
        </p:nvSpPr>
        <p:spPr>
          <a:xfrm>
            <a:off x="1454981" y="417235"/>
            <a:ext cx="914400" cy="63442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</a:t>
            </a:r>
            <a:endParaRPr lang="en-US" altLang="zh-CN" b="1" dirty="0" smtClean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b="1" dirty="0" smtClean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驱动</a:t>
            </a:r>
            <a:endParaRPr lang="zh-CN" altLang="en-US" b="1" dirty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标题 1"/>
          <p:cNvSpPr txBox="1">
            <a:spLocks/>
          </p:cNvSpPr>
          <p:nvPr/>
        </p:nvSpPr>
        <p:spPr>
          <a:xfrm>
            <a:off x="220717" y="110041"/>
            <a:ext cx="745760" cy="6726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以</a:t>
            </a:r>
            <a:r>
              <a:rPr lang="zh-CN" altLang="en-US" sz="2800" dirty="0"/>
              <a:t>基础研究</a:t>
            </a:r>
            <a:r>
              <a:rPr lang="zh-CN" altLang="en-US" sz="2800" dirty="0">
                <a:solidFill>
                  <a:schemeClr val="tx1"/>
                </a:solidFill>
              </a:rPr>
              <a:t>为引导的科研</a:t>
            </a:r>
            <a:r>
              <a:rPr lang="zh-CN" altLang="en-US" sz="2800" dirty="0" smtClean="0">
                <a:solidFill>
                  <a:schemeClr val="tx1"/>
                </a:solidFill>
              </a:rPr>
              <a:t>组织模式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8884-F53F-4D54-82FB-3770539E947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97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7387378" y="175026"/>
            <a:ext cx="1058779" cy="6546449"/>
            <a:chOff x="7820526" y="417235"/>
            <a:chExt cx="1058779" cy="6015790"/>
          </a:xfrm>
        </p:grpSpPr>
        <p:sp>
          <p:nvSpPr>
            <p:cNvPr id="53" name="圆角矩形 52"/>
            <p:cNvSpPr/>
            <p:nvPr/>
          </p:nvSpPr>
          <p:spPr>
            <a:xfrm>
              <a:off x="7820526" y="417235"/>
              <a:ext cx="1058779" cy="601579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altLang="zh-CN" dirty="0" smtClean="0"/>
            </a:p>
            <a:p>
              <a:pPr algn="ctr"/>
              <a:endParaRPr lang="zh-CN" altLang="en-US" dirty="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049128" y="453331"/>
              <a:ext cx="770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组织平台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054171" y="1369585"/>
              <a:ext cx="553998" cy="47079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专用集成电路与系统国家重点实验室</a:t>
              </a:r>
              <a:endPara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5" name="内容占位符 3"/>
          <p:cNvGraphicFramePr>
            <a:graphicFrameLocks/>
          </p:cNvGraphicFramePr>
          <p:nvPr>
            <p:extLst/>
          </p:nvPr>
        </p:nvGraphicFramePr>
        <p:xfrm>
          <a:off x="2238797" y="691002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5" name="组合 24"/>
          <p:cNvGrpSpPr/>
          <p:nvPr/>
        </p:nvGrpSpPr>
        <p:grpSpPr>
          <a:xfrm>
            <a:off x="1200911" y="674898"/>
            <a:ext cx="6439141" cy="859651"/>
            <a:chOff x="1210954" y="1499616"/>
            <a:chExt cx="5884790" cy="1301694"/>
          </a:xfrm>
        </p:grpSpPr>
        <p:sp>
          <p:nvSpPr>
            <p:cNvPr id="23" name="圆角矩形 22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275064" y="1822628"/>
              <a:ext cx="804432" cy="978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金融卡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462529" y="175026"/>
            <a:ext cx="1178287" cy="6567960"/>
            <a:chOff x="2754106" y="649706"/>
            <a:chExt cx="861601" cy="6015790"/>
          </a:xfrm>
        </p:grpSpPr>
        <p:sp>
          <p:nvSpPr>
            <p:cNvPr id="69" name="圆角矩形 68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65120" y="804672"/>
              <a:ext cx="646176" cy="33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模拟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12209" y="175026"/>
            <a:ext cx="1178287" cy="6567960"/>
            <a:chOff x="2754106" y="649706"/>
            <a:chExt cx="861601" cy="6015790"/>
          </a:xfrm>
        </p:grpSpPr>
        <p:sp>
          <p:nvSpPr>
            <p:cNvPr id="75" name="圆角矩形 74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65120" y="804672"/>
              <a:ext cx="646176" cy="33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EDA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961889" y="175026"/>
            <a:ext cx="1178287" cy="6567960"/>
            <a:chOff x="2754106" y="649706"/>
            <a:chExt cx="861601" cy="6015790"/>
          </a:xfrm>
        </p:grpSpPr>
        <p:sp>
          <p:nvSpPr>
            <p:cNvPr id="78" name="圆角矩形 77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2865120" y="804672"/>
              <a:ext cx="646176" cy="33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器件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212849" y="175026"/>
            <a:ext cx="1178287" cy="6567960"/>
            <a:chOff x="2754106" y="649706"/>
            <a:chExt cx="861601" cy="6015790"/>
          </a:xfrm>
        </p:grpSpPr>
        <p:sp>
          <p:nvSpPr>
            <p:cNvPr id="81" name="圆角矩形 80"/>
            <p:cNvSpPr/>
            <p:nvPr/>
          </p:nvSpPr>
          <p:spPr>
            <a:xfrm>
              <a:off x="2754106" y="649706"/>
              <a:ext cx="861601" cy="6015790"/>
            </a:xfrm>
            <a:prstGeom prst="round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2865120" y="804672"/>
              <a:ext cx="646176" cy="338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数字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05" name="内容占位符 3"/>
          <p:cNvGraphicFramePr>
            <a:graphicFrameLocks/>
          </p:cNvGraphicFramePr>
          <p:nvPr>
            <p:extLst/>
          </p:nvPr>
        </p:nvGraphicFramePr>
        <p:xfrm>
          <a:off x="2238797" y="1563158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06" name="组合 105"/>
          <p:cNvGrpSpPr/>
          <p:nvPr/>
        </p:nvGrpSpPr>
        <p:grpSpPr>
          <a:xfrm>
            <a:off x="1200911" y="1547054"/>
            <a:ext cx="6439141" cy="853482"/>
            <a:chOff x="1210954" y="1499616"/>
            <a:chExt cx="5884790" cy="1292352"/>
          </a:xfrm>
        </p:grpSpPr>
        <p:sp>
          <p:nvSpPr>
            <p:cNvPr id="107" name="圆角矩形 106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287537" y="1843293"/>
              <a:ext cx="804432" cy="559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FPGA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10" name="内容占位符 3"/>
          <p:cNvGraphicFramePr>
            <a:graphicFrameLocks/>
          </p:cNvGraphicFramePr>
          <p:nvPr>
            <p:extLst/>
          </p:nvPr>
        </p:nvGraphicFramePr>
        <p:xfrm>
          <a:off x="2238797" y="2435314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11" name="组合 110"/>
          <p:cNvGrpSpPr/>
          <p:nvPr/>
        </p:nvGrpSpPr>
        <p:grpSpPr>
          <a:xfrm>
            <a:off x="1154044" y="2419209"/>
            <a:ext cx="6486008" cy="853482"/>
            <a:chOff x="1168122" y="1499616"/>
            <a:chExt cx="5927622" cy="1292352"/>
          </a:xfrm>
        </p:grpSpPr>
        <p:sp>
          <p:nvSpPr>
            <p:cNvPr id="112" name="圆角矩形 111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168122" y="1680175"/>
              <a:ext cx="1039673" cy="978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无线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通讯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15" name="内容占位符 3"/>
          <p:cNvGraphicFramePr>
            <a:graphicFrameLocks/>
          </p:cNvGraphicFramePr>
          <p:nvPr>
            <p:extLst/>
          </p:nvPr>
        </p:nvGraphicFramePr>
        <p:xfrm>
          <a:off x="2238797" y="3307470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116" name="组合 115"/>
          <p:cNvGrpSpPr/>
          <p:nvPr/>
        </p:nvGrpSpPr>
        <p:grpSpPr>
          <a:xfrm>
            <a:off x="1173615" y="3291365"/>
            <a:ext cx="6466437" cy="853481"/>
            <a:chOff x="1186008" y="1499616"/>
            <a:chExt cx="5909736" cy="1292352"/>
          </a:xfrm>
        </p:grpSpPr>
        <p:sp>
          <p:nvSpPr>
            <p:cNvPr id="117" name="圆角矩形 116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1186008" y="1698634"/>
              <a:ext cx="980799" cy="978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电动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汽车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20" name="内容占位符 3"/>
          <p:cNvGraphicFramePr>
            <a:graphicFrameLocks/>
          </p:cNvGraphicFramePr>
          <p:nvPr>
            <p:extLst/>
          </p:nvPr>
        </p:nvGraphicFramePr>
        <p:xfrm>
          <a:off x="2238797" y="4179626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pSp>
        <p:nvGrpSpPr>
          <p:cNvPr id="121" name="组合 120"/>
          <p:cNvGrpSpPr/>
          <p:nvPr/>
        </p:nvGrpSpPr>
        <p:grpSpPr>
          <a:xfrm>
            <a:off x="1200911" y="4163521"/>
            <a:ext cx="6439141" cy="853481"/>
            <a:chOff x="1210954" y="1499616"/>
            <a:chExt cx="5884790" cy="1292352"/>
          </a:xfrm>
        </p:grpSpPr>
        <p:sp>
          <p:nvSpPr>
            <p:cNvPr id="122" name="圆角矩形 121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287537" y="1698634"/>
              <a:ext cx="804432" cy="978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航空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航天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4" name="圆角矩形 123"/>
          <p:cNvSpPr/>
          <p:nvPr/>
        </p:nvSpPr>
        <p:spPr>
          <a:xfrm>
            <a:off x="1227056" y="175026"/>
            <a:ext cx="914400" cy="4211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</a:t>
            </a:r>
            <a:endParaRPr lang="en-US" altLang="zh-CN" sz="1600" b="1" dirty="0" smtClean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b="1" dirty="0" smtClean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驱动</a:t>
            </a:r>
            <a:endParaRPr lang="zh-CN" altLang="en-US" sz="1600" b="1" dirty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2" name="内容占位符 3"/>
          <p:cNvGraphicFramePr>
            <a:graphicFrameLocks/>
          </p:cNvGraphicFramePr>
          <p:nvPr>
            <p:extLst/>
          </p:nvPr>
        </p:nvGraphicFramePr>
        <p:xfrm>
          <a:off x="2238797" y="5923938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pSp>
        <p:nvGrpSpPr>
          <p:cNvPr id="43" name="组合 42"/>
          <p:cNvGrpSpPr/>
          <p:nvPr/>
        </p:nvGrpSpPr>
        <p:grpSpPr>
          <a:xfrm>
            <a:off x="1200911" y="5907833"/>
            <a:ext cx="6439141" cy="853481"/>
            <a:chOff x="1210954" y="1499616"/>
            <a:chExt cx="5884790" cy="1292352"/>
          </a:xfrm>
        </p:grpSpPr>
        <p:sp>
          <p:nvSpPr>
            <p:cNvPr id="44" name="圆角矩形 43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312483" y="1698634"/>
              <a:ext cx="804432" cy="978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环境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绿能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47" name="内容占位符 3"/>
          <p:cNvGraphicFramePr>
            <a:graphicFrameLocks/>
          </p:cNvGraphicFramePr>
          <p:nvPr>
            <p:extLst/>
          </p:nvPr>
        </p:nvGraphicFramePr>
        <p:xfrm>
          <a:off x="2238797" y="5051782"/>
          <a:ext cx="4881813" cy="83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pSp>
        <p:nvGrpSpPr>
          <p:cNvPr id="48" name="组合 47"/>
          <p:cNvGrpSpPr/>
          <p:nvPr/>
        </p:nvGrpSpPr>
        <p:grpSpPr>
          <a:xfrm>
            <a:off x="1200911" y="5035677"/>
            <a:ext cx="6439141" cy="853481"/>
            <a:chOff x="1210954" y="1499616"/>
            <a:chExt cx="5884790" cy="1292352"/>
          </a:xfrm>
        </p:grpSpPr>
        <p:sp>
          <p:nvSpPr>
            <p:cNvPr id="49" name="圆角矩形 48"/>
            <p:cNvSpPr/>
            <p:nvPr/>
          </p:nvSpPr>
          <p:spPr>
            <a:xfrm>
              <a:off x="1210954" y="1499616"/>
              <a:ext cx="5884790" cy="1292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300010" y="1739966"/>
              <a:ext cx="804432" cy="978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健康</a:t>
              </a:r>
              <a:endPara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医疗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1" name="标题 1"/>
          <p:cNvSpPr>
            <a:spLocks noGrp="1"/>
          </p:cNvSpPr>
          <p:nvPr>
            <p:ph type="title"/>
          </p:nvPr>
        </p:nvSpPr>
        <p:spPr>
          <a:xfrm>
            <a:off x="234409" y="131455"/>
            <a:ext cx="853413" cy="67265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2800" dirty="0"/>
              <a:t>以</a:t>
            </a:r>
            <a:r>
              <a:rPr lang="zh-CN" altLang="en-US" sz="2800" dirty="0">
                <a:solidFill>
                  <a:srgbClr val="800000"/>
                </a:solidFill>
              </a:rPr>
              <a:t>需求驱动</a:t>
            </a:r>
            <a:r>
              <a:rPr lang="zh-CN" altLang="en-US" sz="2800" dirty="0"/>
              <a:t>的科研</a:t>
            </a:r>
            <a:r>
              <a:rPr lang="zh-CN" altLang="en-US" sz="2800" dirty="0" smtClean="0"/>
              <a:t>组织模式</a:t>
            </a:r>
            <a:endParaRPr lang="zh-CN" altLang="en-US" sz="28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8884-F53F-4D54-82FB-3770539E947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8650" y="-2738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微电</a:t>
            </a:r>
            <a:r>
              <a:rPr lang="zh-CN" altLang="en-US" sz="36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子学院获得了广泛的关注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27702"/>
            <a:ext cx="7886700" cy="25786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2013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年</a:t>
            </a: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8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月</a:t>
            </a: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12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日，中央电视台（</a:t>
            </a: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CCTV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）新闻联播头条报道复旦大学</a:t>
            </a:r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半浮栅晶体管（</a:t>
            </a:r>
            <a:r>
              <a:rPr lang="en-US" altLang="zh-CN" sz="2400" b="1" dirty="0" smtClean="0">
                <a:solidFill>
                  <a:srgbClr val="C00000"/>
                </a:solidFill>
                <a:latin typeface="+mn-ea"/>
              </a:rPr>
              <a:t>SFGT</a:t>
            </a:r>
            <a:r>
              <a:rPr lang="zh-CN" altLang="en-US" sz="2400" b="1" dirty="0" smtClean="0">
                <a:solidFill>
                  <a:srgbClr val="C00000"/>
                </a:solidFill>
                <a:latin typeface="+mn-ea"/>
              </a:rPr>
              <a:t>）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研究成果</a:t>
            </a:r>
            <a:endParaRPr lang="en-US" altLang="zh-CN" sz="2400" b="1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2013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年</a:t>
            </a: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08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月</a:t>
            </a: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25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日，科技部党组书记，副部长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王志刚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受刘延东副总理委托，专程赴复旦大学调研张卫教授课题组半浮栅晶体管（</a:t>
            </a:r>
            <a:r>
              <a:rPr lang="en-US" altLang="zh-CN" sz="2400" b="1" dirty="0" smtClean="0">
                <a:solidFill>
                  <a:srgbClr val="002060"/>
                </a:solidFill>
                <a:latin typeface="+mn-ea"/>
              </a:rPr>
              <a:t>SFGT</a:t>
            </a:r>
            <a:r>
              <a:rPr lang="zh-CN" altLang="en-US" sz="2400" b="1" dirty="0" smtClean="0">
                <a:solidFill>
                  <a:srgbClr val="002060"/>
                </a:solidFill>
                <a:latin typeface="+mn-ea"/>
              </a:rPr>
              <a:t>）科研成果，并听取课题组的产业化方案介绍</a:t>
            </a:r>
            <a:endParaRPr lang="en-US" altLang="zh-CN" sz="2400" b="1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Ø"/>
            </a:pPr>
            <a:endParaRPr lang="zh-CN" altLang="en-US" sz="2400" b="1" dirty="0">
              <a:solidFill>
                <a:srgbClr val="002060"/>
              </a:solidFill>
              <a:latin typeface="+mn-ea"/>
            </a:endParaRPr>
          </a:p>
        </p:txBody>
      </p:sp>
      <p:pic>
        <p:nvPicPr>
          <p:cNvPr id="5" name="图片 4" descr="截图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509916"/>
            <a:ext cx="4211396" cy="2939904"/>
          </a:xfrm>
          <a:prstGeom prst="rect">
            <a:avLst/>
          </a:prstGeom>
        </p:spPr>
      </p:pic>
      <p:pic>
        <p:nvPicPr>
          <p:cNvPr id="6" name="图片 5" descr="王志刚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509916"/>
            <a:ext cx="4392488" cy="294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5"/>
          <p:cNvSpPr>
            <a:spLocks noChangeArrowheads="1"/>
          </p:cNvSpPr>
          <p:nvPr/>
        </p:nvSpPr>
        <p:spPr bwMode="auto">
          <a:xfrm>
            <a:off x="512763" y="852488"/>
            <a:ext cx="8135937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ts val="600"/>
              </a:spcBef>
            </a:pPr>
            <a:r>
              <a:rPr lang="zh-CN" altLang="en-US" sz="4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中国梦</a:t>
            </a:r>
            <a:r>
              <a:rPr lang="en-US" altLang="zh-CN" sz="4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—</a:t>
            </a:r>
            <a:r>
              <a:rPr lang="zh-CN" altLang="en-US" sz="4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中华芯</a:t>
            </a:r>
            <a:endParaRPr lang="en-US" altLang="zh-CN" sz="4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ts val="600"/>
              </a:spcBef>
            </a:pP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ts val="60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谢谢！</a:t>
            </a:r>
            <a:endParaRPr lang="en-US" altLang="zh-CN" sz="5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ts val="600"/>
              </a:spcBef>
            </a:pPr>
            <a:endParaRPr lang="zh-CN" altLang="en-US" sz="5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有信心</a:t>
            </a:r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和决心承担历史使命</a:t>
            </a:r>
            <a:endParaRPr lang="en-US" altLang="zh-CN" sz="32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为集成电路产业跨越发展作贡献</a:t>
            </a:r>
            <a:endParaRPr lang="en-US" altLang="zh-CN" sz="32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eaLnBrk="1" hangingPunct="1"/>
            <a:endParaRPr lang="zh-CN" altLang="en-US" sz="1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47145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活力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活力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活力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502</TotalTime>
  <Words>1918</Words>
  <Application>Microsoft Office PowerPoint</Application>
  <PresentationFormat>全屏显示(4:3)</PresentationFormat>
  <Paragraphs>318</Paragraphs>
  <Slides>24</Slides>
  <Notes>1</Notes>
  <HiddenSlides>1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黑体</vt:lpstr>
      <vt:lpstr>宋体</vt:lpstr>
      <vt:lpstr>幼圆</vt:lpstr>
      <vt:lpstr>Arial</vt:lpstr>
      <vt:lpstr>Calibri</vt:lpstr>
      <vt:lpstr>Century Gothic</vt:lpstr>
      <vt:lpstr>Symbol</vt:lpstr>
      <vt:lpstr>Times New Roman</vt:lpstr>
      <vt:lpstr>Verdana</vt:lpstr>
      <vt:lpstr>Wingdings</vt:lpstr>
      <vt:lpstr>Wingdings 2</vt:lpstr>
      <vt:lpstr>活力</vt:lpstr>
      <vt:lpstr>图表</vt:lpstr>
      <vt:lpstr>Visio</vt:lpstr>
      <vt:lpstr>复旦大学微电子学院  专业介绍</vt:lpstr>
      <vt:lpstr>微电子学院</vt:lpstr>
      <vt:lpstr>PowerPoint 演示文稿</vt:lpstr>
      <vt:lpstr>PowerPoint 演示文稿</vt:lpstr>
      <vt:lpstr>学院的地理分布</vt:lpstr>
      <vt:lpstr>学院的学科情况</vt:lpstr>
      <vt:lpstr>学院的现有人员</vt:lpstr>
      <vt:lpstr>学院近期的人才引进</vt:lpstr>
      <vt:lpstr>PowerPoint 演示文稿</vt:lpstr>
      <vt:lpstr>PowerPoint 演示文稿</vt:lpstr>
      <vt:lpstr>PowerPoint 演示文稿</vt:lpstr>
      <vt:lpstr>学院人才培养</vt:lpstr>
      <vt:lpstr>集成电路复合型人才培养</vt:lpstr>
      <vt:lpstr>课程结构：基础类</vt:lpstr>
      <vt:lpstr>课程结构：高级专业课模块</vt:lpstr>
      <vt:lpstr>高级专业课授课：聘请国际大师</vt:lpstr>
      <vt:lpstr>高级专业课授课：聘请国际大师</vt:lpstr>
      <vt:lpstr>课程结构：应用实践课</vt:lpstr>
      <vt:lpstr>PowerPoint 演示文稿</vt:lpstr>
      <vt:lpstr>学院人才培养进展</vt:lpstr>
      <vt:lpstr>PowerPoint 演示文稿</vt:lpstr>
      <vt:lpstr>以需求驱动的科研组织模式</vt:lpstr>
      <vt:lpstr>微电子学院获得了广泛的关注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微电子学院情况简介 </dc:title>
  <dc:creator>林青</dc:creator>
  <cp:lastModifiedBy>P. Zhou</cp:lastModifiedBy>
  <cp:revision>61</cp:revision>
  <dcterms:created xsi:type="dcterms:W3CDTF">2014-04-09T06:13:24Z</dcterms:created>
  <dcterms:modified xsi:type="dcterms:W3CDTF">2015-04-20T00:56:21Z</dcterms:modified>
</cp:coreProperties>
</file>